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182.xml" ContentType="application/vnd.openxmlformats-officedocument.presentationml.slideLayout+xml"/>
  <Override PartName="/ppt/slideLayouts/slideLayout193.xml" ContentType="application/vnd.openxmlformats-officedocument.presentationml.slideLayout+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slideLayouts/slideLayout258.xml" ContentType="application/vnd.openxmlformats-officedocument.presentationml.slideLayout+xml"/>
  <Override PartName="/ppt/slideLayouts/slideLayout269.xml" ContentType="application/vnd.openxmlformats-officedocument.presentationml.slideLayout+xml"/>
  <Default Extension="xml" ContentType="application/xml"/>
  <Override PartName="/ppt/notesMasters/notesMaster1.xml" ContentType="application/vnd.openxmlformats-officedocument.presentationml.notesMaster+xml"/>
  <Override PartName="/ppt/theme/themeOverride1.xml" ContentType="application/vnd.openxmlformats-officedocument.themeOverr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slideLayouts/slideLayout247.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Layouts/slideLayout236.xml" ContentType="application/vnd.openxmlformats-officedocument.presentationml.slideLayout+xml"/>
  <Override PartName="/ppt/slideLayouts/slideLayout283.xml" ContentType="application/vnd.openxmlformats-officedocument.presentationml.slideLayout+xml"/>
  <Override PartName="/ppt/slideMasters/slideMaster8.xml" ContentType="application/vnd.openxmlformats-officedocument.presentationml.slideMaster+xml"/>
  <Override PartName="/ppt/slideLayouts/slideLayout225.xml" ContentType="application/vnd.openxmlformats-officedocument.presentationml.slideLayout+xml"/>
  <Override PartName="/ppt/slideLayouts/slideLayout272.xml" ContentType="application/vnd.openxmlformats-officedocument.presentationml.slideLayout+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slideLayouts/slideLayout214.xml" ContentType="application/vnd.openxmlformats-officedocument.presentationml.slideLayout+xml"/>
  <Override PartName="/ppt/slideLayouts/slideLayout250.xml" ContentType="application/vnd.openxmlformats-officedocument.presentationml.slideLayout+xml"/>
  <Override PartName="/ppt/slideLayouts/slideLayout261.xml" ContentType="application/vnd.openxmlformats-officedocument.presentationml.slideLayout+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slideLayouts/slideLayout277.xml" ContentType="application/vnd.openxmlformats-officedocument.presentationml.slideLayout+xml"/>
  <Override PartName="/ppt/presentation.xml" ContentType="application/vnd.openxmlformats-officedocument.presentationml.presentation.main+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slideLayouts/slideLayout219.xml" ContentType="application/vnd.openxmlformats-officedocument.presentationml.slideLayout+xml"/>
  <Override PartName="/ppt/slideLayouts/slideLayout266.xml" ContentType="application/vnd.openxmlformats-officedocument.presentationml.slideLayout+xml"/>
  <Override PartName="/docProps/app.xml" ContentType="application/vnd.openxmlformats-officedocument.extended-properties+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Override PartName="/ppt/slideLayouts/slideLayout255.xml" ContentType="application/vnd.openxmlformats-officedocument.presentationml.slideLayout+xml"/>
  <Override PartName="/ppt/slideLayouts/slideLayout10.xml" ContentType="application/vnd.openxmlformats-officedocument.presentationml.slideLayout+xml"/>
  <Override PartName="/ppt/slideLayouts/slideLayout233.xml" ContentType="application/vnd.openxmlformats-officedocument.presentationml.slideLayout+xml"/>
  <Override PartName="/ppt/slideLayouts/slideLayout244.xml" ContentType="application/vnd.openxmlformats-officedocument.presentationml.slideLayout+xml"/>
  <Override PartName="/ppt/slideLayouts/slideLayout280.xml" ContentType="application/vnd.openxmlformats-officedocument.presentationml.slideLayout+xml"/>
  <Override PartName="/ppt/slideLayouts/slideLayout222.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159.xml" ContentType="application/vnd.openxmlformats-officedocument.presentationml.slideLayout+xml"/>
  <Override PartName="/ppt/slideLayouts/slideLayout211.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slideLayouts/slideLayout249.xml" ContentType="application/vnd.openxmlformats-officedocument.presentationml.slideLayout+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38.xml" ContentType="application/vnd.openxmlformats-officedocument.presentationml.slideLayout+xml"/>
  <Override PartName="/ppt/slideLayouts/slideLayout40.xml" ContentType="application/vnd.openxmlformats-officedocument.presentationml.slideLayout+xml"/>
  <Override PartName="/ppt/slideLayouts/slideLayout227.xml" ContentType="application/vnd.openxmlformats-officedocument.presentationml.slideLayout+xml"/>
  <Override PartName="/ppt/slideLayouts/slideLayout274.xml" ContentType="application/vnd.openxmlformats-officedocument.presentationml.slideLayout+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slideLayouts/slideLayout252.xml" ContentType="application/vnd.openxmlformats-officedocument.presentationml.slideLayout+xml"/>
  <Override PartName="/ppt/slideLayouts/slideLayout263.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slideLayouts/slideLayout189.xml" ContentType="application/vnd.openxmlformats-officedocument.presentationml.slideLayout+xml"/>
  <Override PartName="/ppt/slideLayouts/slideLayout241.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230.xml" ContentType="application/vnd.openxmlformats-officedocument.presentationml.slideLayout+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slideLayouts/slideLayout185.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Layouts/slideLayout192.xml" ContentType="application/vnd.openxmlformats-officedocument.presentationml.slideLayout+xml"/>
  <Override PartName="/ppt/slideLayouts/slideLayout279.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slideLayouts/slideLayout181.xml" ContentType="application/vnd.openxmlformats-officedocument.presentationml.slideLayout+xml"/>
  <Override PartName="/ppt/slideLayouts/slideLayout268.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Layouts/slideLayout170.xml" ContentType="application/vnd.openxmlformats-officedocument.presentationml.slideLayout+xml"/>
  <Override PartName="/ppt/slideLayouts/slideLayout228.xml" ContentType="application/vnd.openxmlformats-officedocument.presentationml.slideLayout+xml"/>
  <Override PartName="/ppt/slideLayouts/slideLayout239.xml" ContentType="application/vnd.openxmlformats-officedocument.presentationml.slideLayout+xml"/>
  <Override PartName="/ppt/slideLayouts/slideLayout257.xml" ContentType="application/vnd.openxmlformats-officedocument.presentationml.slideLayout+xml"/>
  <Override PartName="/ppt/slideLayouts/slideLayout275.xml" ContentType="application/vnd.openxmlformats-officedocument.presentationml.slideLayout+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slideLayouts/slideLayout235.xml" ContentType="application/vnd.openxmlformats-officedocument.presentationml.slideLayout+xml"/>
  <Override PartName="/ppt/slideLayouts/slideLayout246.xml" ContentType="application/vnd.openxmlformats-officedocument.presentationml.slideLayout+xml"/>
  <Override PartName="/ppt/slideLayouts/slideLayout264.xml" ContentType="application/vnd.openxmlformats-officedocument.presentationml.slideLayout+xml"/>
  <Override PartName="/ppt/slideLayouts/slideLayout206.xml" ContentType="application/vnd.openxmlformats-officedocument.presentationml.slideLayout+xml"/>
  <Override PartName="/ppt/slideLayouts/slideLayout224.xml" ContentType="application/vnd.openxmlformats-officedocument.presentationml.slideLayout+xml"/>
  <Override PartName="/ppt/slideLayouts/slideLayout253.xml" ContentType="application/vnd.openxmlformats-officedocument.presentationml.slideLayout+xml"/>
  <Override PartName="/ppt/slideLayouts/slideLayout271.xml" ContentType="application/vnd.openxmlformats-officedocument.presentationml.slideLayout+xml"/>
  <Override PartName="/ppt/slideLayouts/slideLayout282.xml" ContentType="application/vnd.openxmlformats-officedocument.presentationml.slideLayout+xml"/>
  <Override PartName="/ppt/slideMasters/slideMaster7.xml" ContentType="application/vnd.openxmlformats-officedocument.presentationml.slideMaster+xml"/>
  <Override PartName="/ppt/slideLayouts/slideLayout179.xml" ContentType="application/vnd.openxmlformats-officedocument.presentationml.slideLayout+xml"/>
  <Override PartName="/ppt/slideLayouts/slideLayout213.xml" ContentType="application/vnd.openxmlformats-officedocument.presentationml.slideLayout+xml"/>
  <Override PartName="/ppt/slideLayouts/slideLayout231.xml" ContentType="application/vnd.openxmlformats-officedocument.presentationml.slideLayout+xml"/>
  <Override PartName="/ppt/slideLayouts/slideLayout242.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slideLayouts/slideLayout220.xml" ContentType="application/vnd.openxmlformats-officedocument.presentationml.slideLayout+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slideLayouts/slideLayout276.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slideLayouts/slideLayout254.xml" ContentType="application/vnd.openxmlformats-officedocument.presentationml.slideLayout+xml"/>
  <Override PartName="/ppt/slideLayouts/slideLayout265.xml" ContentType="application/vnd.openxmlformats-officedocument.presentationml.slideLayout+xml"/>
  <Override PartName="/docProps/custom.xml" ContentType="application/vnd.openxmlformats-officedocument.custom-properties+xml"/>
  <Override PartName="/ppt/slideLayouts/slideLayout243.xml" ContentType="application/vnd.openxmlformats-officedocument.presentationml.slideLayout+xml"/>
  <Override PartName="/ppt/slideLayouts/slideLayout232.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259.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slideLayouts/slideLayout248.xml" ContentType="application/vnd.openxmlformats-officedocument.presentationml.slideLayout+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37.xml" ContentType="application/vnd.openxmlformats-officedocument.presentationml.slideLayout+xml"/>
  <Override PartName="/ppt/slideLayouts/slideLayout273.xml" ContentType="application/vnd.openxmlformats-officedocument.presentationml.slideLayout+xml"/>
  <Default Extension="wdp" ContentType="image/vnd.ms-photo"/>
  <Override PartName="/ppt/slideLayouts/slideLayout215.xml" ContentType="application/vnd.openxmlformats-officedocument.presentationml.slideLayout+xml"/>
  <Override PartName="/ppt/slideLayouts/slideLayout262.xml" ContentType="application/vnd.openxmlformats-officedocument.presentationml.slideLayout+xml"/>
  <Override PartName="/ppt/notesSlides/notesSlide8.xml" ContentType="application/vnd.openxmlformats-officedocument.presentationml.notes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Layouts/slideLayout251.xml" ContentType="application/vnd.openxmlformats-officedocument.presentationml.slideLayout+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Override PartName="/ppt/slideLayouts/slideLayout278.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slideLayouts/slideLayout256.xml" ContentType="application/vnd.openxmlformats-officedocument.presentationml.slideLayout+xml"/>
  <Override PartName="/ppt/slideLayouts/slideLayout267.xml" ContentType="application/vnd.openxmlformats-officedocument.presentationml.slideLayout+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slideLayouts/slideLayout245.xml" ContentType="application/vnd.openxmlformats-officedocument.presentationml.slideLayout+xml"/>
  <Override PartName="/ppt/slideLayouts/slideLayout100.xml" ContentType="application/vnd.openxmlformats-officedocument.presentationml.slideLayout+xml"/>
  <Override PartName="/ppt/slideLayouts/slideLayout234.xml" ContentType="application/vnd.openxmlformats-officedocument.presentationml.slideLayout+xml"/>
  <Override PartName="/ppt/slideLayouts/slideLayout281.xml" ContentType="application/vnd.openxmlformats-officedocument.presentationml.slideLayout+xml"/>
  <Override PartName="/ppt/slideMasters/slideMaster6.xml" ContentType="application/vnd.openxmlformats-officedocument.presentationml.slideMaster+xml"/>
  <Override PartName="/ppt/slideLayouts/slideLayout223.xml" ContentType="application/vnd.openxmlformats-officedocument.presentationml.slideLayout+xml"/>
  <Override PartName="/ppt/slideLayouts/slideLayout270.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2" r:id="rId1"/>
    <p:sldMasterId id="2147484401" r:id="rId2"/>
    <p:sldMasterId id="2147484407" r:id="rId3"/>
    <p:sldMasterId id="2147484414" r:id="rId4"/>
    <p:sldMasterId id="2147484489" r:id="rId5"/>
    <p:sldMasterId id="2147484494" r:id="rId6"/>
    <p:sldMasterId id="2147484610" r:id="rId7"/>
    <p:sldMasterId id="2147484652" r:id="rId8"/>
  </p:sldMasterIdLst>
  <p:notesMasterIdLst>
    <p:notesMasterId r:id="rId18"/>
  </p:notesMasterIdLst>
  <p:handoutMasterIdLst>
    <p:handoutMasterId r:id="rId19"/>
  </p:handoutMasterIdLst>
  <p:sldIdLst>
    <p:sldId id="1933" r:id="rId9"/>
    <p:sldId id="1936" r:id="rId10"/>
    <p:sldId id="1930" r:id="rId11"/>
    <p:sldId id="1925" r:id="rId12"/>
    <p:sldId id="1929" r:id="rId13"/>
    <p:sldId id="1931" r:id="rId14"/>
    <p:sldId id="1940" r:id="rId15"/>
    <p:sldId id="1939" r:id="rId16"/>
    <p:sldId id="1941" r:id="rId17"/>
  </p:sldIdLst>
  <p:sldSz cx="12188825" cy="6858000"/>
  <p:notesSz cx="7023100" cy="9309100"/>
  <p:custDataLst>
    <p:tags r:id="rId20"/>
  </p:custDataLst>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 xmlns:p15="http://schemas.microsoft.com/office/powerpoint/2012/main">
        <p15:guide id="1" orient="horz" pos="624">
          <p15:clr>
            <a:srgbClr val="A4A3A4"/>
          </p15:clr>
        </p15:guide>
        <p15:guide id="2" pos="383">
          <p15:clr>
            <a:srgbClr val="A4A3A4"/>
          </p15:clr>
        </p15:guide>
      </p15:sldGuideLst>
    </p:ext>
    <p:ext uri="{2D200454-40CA-4A62-9FC3-DE9A4176ACB9}">
      <p15:notesGuideLst xmlns=""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F99"/>
    <a:srgbClr val="378EC3"/>
    <a:srgbClr val="044985"/>
    <a:srgbClr val="045E8C"/>
    <a:srgbClr val="EA0000"/>
    <a:srgbClr val="FF9966"/>
    <a:srgbClr val="F25F0E"/>
    <a:srgbClr val="DD0000"/>
    <a:srgbClr val="DE0000"/>
    <a:srgbClr val="E4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3" autoAdjust="0"/>
    <p:restoredTop sz="77471" autoAdjust="0"/>
  </p:normalViewPr>
  <p:slideViewPr>
    <p:cSldViewPr>
      <p:cViewPr>
        <p:scale>
          <a:sx n="90" d="100"/>
          <a:sy n="90" d="100"/>
        </p:scale>
        <p:origin x="-1368" y="-90"/>
      </p:cViewPr>
      <p:guideLst>
        <p:guide orient="horz" pos="624"/>
        <p:guide pos="383"/>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67" d="100"/>
          <a:sy n="67" d="100"/>
        </p:scale>
        <p:origin x="-3030" y="-108"/>
      </p:cViewPr>
      <p:guideLst>
        <p:guide orient="horz" pos="2932"/>
        <p:guide pos="2212"/>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12" tIns="46656" rIns="93312" bIns="46656" rtlCol="0"/>
          <a:lstStyle>
            <a:lvl1pPr algn="l" fontAlgn="auto">
              <a:spcBef>
                <a:spcPts val="0"/>
              </a:spcBef>
              <a:spcAft>
                <a:spcPts val="0"/>
              </a:spcAft>
              <a:defRPr sz="1200">
                <a:latin typeface="+mn-lt"/>
                <a:cs typeface="+mn-cs"/>
              </a:defRPr>
            </a:lvl1pPr>
          </a:lstStyle>
          <a:p>
            <a:pPr>
              <a:defRPr/>
            </a:pPr>
            <a:endParaRPr/>
          </a:p>
        </p:txBody>
      </p:sp>
      <p:sp>
        <p:nvSpPr>
          <p:cNvPr id="3" name="Date Placeholder 2"/>
          <p:cNvSpPr>
            <a:spLocks noGrp="1"/>
          </p:cNvSpPr>
          <p:nvPr>
            <p:ph type="dt" sz="quarter" idx="1"/>
          </p:nvPr>
        </p:nvSpPr>
        <p:spPr>
          <a:xfrm>
            <a:off x="3978275" y="0"/>
            <a:ext cx="3043238" cy="465138"/>
          </a:xfrm>
          <a:prstGeom prst="rect">
            <a:avLst/>
          </a:prstGeom>
        </p:spPr>
        <p:txBody>
          <a:bodyPr vert="horz" lIns="93312" tIns="46656" rIns="93312" bIns="46656" rtlCol="0"/>
          <a:lstStyle>
            <a:lvl1pPr algn="r" fontAlgn="auto">
              <a:spcBef>
                <a:spcPts val="0"/>
              </a:spcBef>
              <a:spcAft>
                <a:spcPts val="0"/>
              </a:spcAft>
              <a:defRPr sz="1200">
                <a:latin typeface="+mn-lt"/>
                <a:cs typeface="+mn-cs"/>
              </a:defRPr>
            </a:lvl1pPr>
          </a:lstStyle>
          <a:p>
            <a:pPr>
              <a:defRPr/>
            </a:pPr>
            <a:fld id="{7E36CE70-3A04-4A35-B8A1-88DF7D71CD28}" type="datetimeFigureOut">
              <a:rPr lang="en-US"/>
              <a:pPr>
                <a:defRPr/>
              </a:pPr>
              <a:t>11/4/2016</a:t>
            </a:fld>
            <a:endParaRPr dirty="0"/>
          </a:p>
        </p:txBody>
      </p:sp>
      <p:sp>
        <p:nvSpPr>
          <p:cNvPr id="4" name="Footer Placeholder 3"/>
          <p:cNvSpPr>
            <a:spLocks noGrp="1"/>
          </p:cNvSpPr>
          <p:nvPr>
            <p:ph type="ftr" sz="quarter" idx="2"/>
          </p:nvPr>
        </p:nvSpPr>
        <p:spPr>
          <a:xfrm>
            <a:off x="0" y="8842375"/>
            <a:ext cx="3043238" cy="465138"/>
          </a:xfrm>
          <a:prstGeom prst="rect">
            <a:avLst/>
          </a:prstGeom>
        </p:spPr>
        <p:txBody>
          <a:bodyPr vert="horz" lIns="93312" tIns="46656" rIns="93312" bIns="46656" rtlCol="0" anchor="b"/>
          <a:lstStyle>
            <a:lvl1pPr algn="l" fontAlgn="auto">
              <a:spcBef>
                <a:spcPts val="0"/>
              </a:spcBef>
              <a:spcAft>
                <a:spcPts val="0"/>
              </a:spcAft>
              <a:defRPr sz="1200">
                <a:latin typeface="+mn-lt"/>
                <a:cs typeface="+mn-cs"/>
              </a:defRPr>
            </a:lvl1pPr>
          </a:lstStyle>
          <a:p>
            <a:pPr>
              <a:defRPr/>
            </a:pPr>
            <a:endParaRPr/>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3312" tIns="46656" rIns="93312" bIns="46656" rtlCol="0" anchor="b"/>
          <a:lstStyle>
            <a:lvl1pPr algn="r" fontAlgn="auto">
              <a:spcBef>
                <a:spcPts val="0"/>
              </a:spcBef>
              <a:spcAft>
                <a:spcPts val="0"/>
              </a:spcAft>
              <a:defRPr sz="1200">
                <a:latin typeface="+mn-lt"/>
                <a:cs typeface="+mn-cs"/>
              </a:defRPr>
            </a:lvl1pPr>
          </a:lstStyle>
          <a:p>
            <a:pPr>
              <a:defRPr/>
            </a:pPr>
            <a:fld id="{DC1DEDE5-31DB-4F48-A9B3-9D193369E27F}" type="slidenum">
              <a:rPr/>
              <a:pPr>
                <a:defRPr/>
              </a:pPr>
              <a:t>‹#›</a:t>
            </a:fld>
            <a:endParaRPr dirty="0"/>
          </a:p>
        </p:txBody>
      </p:sp>
    </p:spTree>
    <p:extLst>
      <p:ext uri="{BB962C8B-B14F-4D97-AF65-F5344CB8AC3E}">
        <p14:creationId xmlns="" xmlns:p14="http://schemas.microsoft.com/office/powerpoint/2010/main" val="3477939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4813" y="387350"/>
            <a:ext cx="4656137" cy="2620963"/>
          </a:xfrm>
          <a:prstGeom prst="rect">
            <a:avLst/>
          </a:prstGeom>
          <a:noFill/>
          <a:ln w="12700">
            <a:solidFill>
              <a:prstClr val="black"/>
            </a:solidFill>
          </a:ln>
        </p:spPr>
        <p:txBody>
          <a:bodyPr vert="horz" lIns="93312" tIns="46656" rIns="93312" bIns="46656" rtlCol="0" anchor="ctr"/>
          <a:lstStyle/>
          <a:p>
            <a:pPr lvl="0"/>
            <a:endParaRPr noProof="0" dirty="0"/>
          </a:p>
        </p:txBody>
      </p:sp>
      <p:sp>
        <p:nvSpPr>
          <p:cNvPr id="5" name="Notes Placeholder 4"/>
          <p:cNvSpPr>
            <a:spLocks noGrp="1"/>
          </p:cNvSpPr>
          <p:nvPr>
            <p:ph type="body" sz="quarter" idx="3"/>
          </p:nvPr>
        </p:nvSpPr>
        <p:spPr>
          <a:xfrm>
            <a:off x="388938" y="3179763"/>
            <a:ext cx="6245225" cy="5430837"/>
          </a:xfrm>
          <a:prstGeom prst="rect">
            <a:avLst/>
          </a:prstGeom>
        </p:spPr>
        <p:txBody>
          <a:bodyPr vert="horz" lIns="0" tIns="0" rIns="0" bIns="93312" rtlCol="0">
            <a:normAutofit/>
          </a:bodyPr>
          <a:lstStyle/>
          <a:p>
            <a:pPr lvl="0"/>
            <a:r>
              <a:rPr noProof="0"/>
              <a:t>Click to edit Master text styles</a:t>
            </a:r>
          </a:p>
          <a:p>
            <a:pPr lvl="1"/>
            <a:r>
              <a:rPr noProof="0"/>
              <a:t>Second level</a:t>
            </a:r>
          </a:p>
          <a:p>
            <a:pPr lvl="2"/>
            <a:r>
              <a:rPr noProof="0"/>
              <a:t>Third level</a:t>
            </a:r>
          </a:p>
          <a:p>
            <a:pPr lvl="3"/>
            <a:r>
              <a:rPr noProof="0"/>
              <a:t>Fourth level</a:t>
            </a:r>
          </a:p>
          <a:p>
            <a:pPr lvl="4"/>
            <a:r>
              <a:rPr noProof="0"/>
              <a:t>Fifth level</a:t>
            </a:r>
          </a:p>
        </p:txBody>
      </p:sp>
      <p:sp>
        <p:nvSpPr>
          <p:cNvPr id="6" name="Footer Placeholder 5"/>
          <p:cNvSpPr>
            <a:spLocks noGrp="1"/>
          </p:cNvSpPr>
          <p:nvPr>
            <p:ph type="ftr" sz="quarter" idx="4"/>
          </p:nvPr>
        </p:nvSpPr>
        <p:spPr>
          <a:xfrm>
            <a:off x="388938" y="8766175"/>
            <a:ext cx="4762500" cy="230188"/>
          </a:xfrm>
          <a:prstGeom prst="rect">
            <a:avLst/>
          </a:prstGeom>
        </p:spPr>
        <p:txBody>
          <a:bodyPr vert="horz" lIns="93312" tIns="46656" rIns="93312" bIns="46656" rtlCol="0" anchor="b"/>
          <a:lstStyle>
            <a:lvl1pPr algn="l" fontAlgn="auto">
              <a:spcBef>
                <a:spcPts val="0"/>
              </a:spcBef>
              <a:spcAft>
                <a:spcPts val="0"/>
              </a:spcAft>
              <a:defRPr sz="1200">
                <a:latin typeface="+mn-lt"/>
                <a:cs typeface="+mn-cs"/>
              </a:defRPr>
            </a:lvl1pPr>
          </a:lstStyle>
          <a:p>
            <a:pPr>
              <a:defRPr/>
            </a:pPr>
            <a:endParaRPr/>
          </a:p>
        </p:txBody>
      </p:sp>
      <p:sp>
        <p:nvSpPr>
          <p:cNvPr id="7" name="Slide Number Placeholder 6"/>
          <p:cNvSpPr>
            <a:spLocks noGrp="1"/>
          </p:cNvSpPr>
          <p:nvPr>
            <p:ph type="sldNum" sz="quarter" idx="5"/>
          </p:nvPr>
        </p:nvSpPr>
        <p:spPr>
          <a:xfrm>
            <a:off x="5853113" y="8766175"/>
            <a:ext cx="781050" cy="230188"/>
          </a:xfrm>
          <a:prstGeom prst="rect">
            <a:avLst/>
          </a:prstGeom>
        </p:spPr>
        <p:txBody>
          <a:bodyPr vert="horz" lIns="93312" tIns="46656" rIns="93312" bIns="46656" rtlCol="0" anchor="b"/>
          <a:lstStyle>
            <a:lvl1pPr algn="r" fontAlgn="auto">
              <a:spcBef>
                <a:spcPts val="0"/>
              </a:spcBef>
              <a:spcAft>
                <a:spcPts val="0"/>
              </a:spcAft>
              <a:defRPr sz="1200">
                <a:latin typeface="+mn-lt"/>
                <a:cs typeface="+mn-cs"/>
              </a:defRPr>
            </a:lvl1pPr>
          </a:lstStyle>
          <a:p>
            <a:pPr>
              <a:defRPr/>
            </a:pPr>
            <a:fld id="{FA52D07F-AC76-4E25-8815-FF7D99F26DE9}" type="slidenum">
              <a:rPr/>
              <a:pPr>
                <a:defRPr/>
              </a:pPr>
              <a:t>‹#›</a:t>
            </a:fld>
            <a:endParaRPr dirty="0"/>
          </a:p>
        </p:txBody>
      </p:sp>
    </p:spTree>
    <p:extLst>
      <p:ext uri="{BB962C8B-B14F-4D97-AF65-F5344CB8AC3E}">
        <p14:creationId xmlns="" xmlns:p14="http://schemas.microsoft.com/office/powerpoint/2010/main" val="33673552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100" kern="1200">
        <a:solidFill>
          <a:schemeClr val="tx1"/>
        </a:solidFill>
        <a:latin typeface="+mn-lt"/>
        <a:ea typeface="+mn-ea"/>
        <a:cs typeface="+mn-cs"/>
      </a:defRPr>
    </a:lvl1pPr>
    <a:lvl2pPr marL="228600" indent="-114300" algn="l" rtl="0" eaLnBrk="0" fontAlgn="base" hangingPunct="0">
      <a:spcBef>
        <a:spcPts val="600"/>
      </a:spcBef>
      <a:spcAft>
        <a:spcPct val="0"/>
      </a:spcAft>
      <a:buFont typeface="Arial" charset="0"/>
      <a:buChar char="•"/>
      <a:defRPr sz="1000" kern="1200">
        <a:solidFill>
          <a:schemeClr val="tx1"/>
        </a:solidFill>
        <a:latin typeface="+mn-lt"/>
        <a:ea typeface="+mn-ea"/>
        <a:cs typeface="+mn-cs"/>
      </a:defRPr>
    </a:lvl2pPr>
    <a:lvl3pPr marL="400050" indent="-114300" algn="l" rtl="0" eaLnBrk="0" fontAlgn="base" hangingPunct="0">
      <a:spcBef>
        <a:spcPts val="600"/>
      </a:spcBef>
      <a:spcAft>
        <a:spcPct val="0"/>
      </a:spcAft>
      <a:buFont typeface="Arial" charset="0"/>
      <a:buChar char="–"/>
      <a:defRPr sz="900" kern="1200">
        <a:solidFill>
          <a:schemeClr val="tx1"/>
        </a:solidFill>
        <a:latin typeface="+mn-lt"/>
        <a:ea typeface="+mn-ea"/>
        <a:cs typeface="+mn-cs"/>
      </a:defRPr>
    </a:lvl3pPr>
    <a:lvl4pPr marL="571500" indent="-114300" algn="l" rtl="0" eaLnBrk="0" fontAlgn="base" hangingPunct="0">
      <a:spcBef>
        <a:spcPts val="600"/>
      </a:spcBef>
      <a:spcAft>
        <a:spcPct val="0"/>
      </a:spcAft>
      <a:buFont typeface="Arial" charset="0"/>
      <a:buChar char="•"/>
      <a:defRPr sz="900" kern="1200">
        <a:solidFill>
          <a:schemeClr val="tx1"/>
        </a:solidFill>
        <a:latin typeface="+mn-lt"/>
        <a:ea typeface="+mn-ea"/>
        <a:cs typeface="+mn-cs"/>
      </a:defRPr>
    </a:lvl4pPr>
    <a:lvl5pPr marL="742950" indent="-114300" algn="l" rtl="0" eaLnBrk="0" fontAlgn="base" hangingPunct="0">
      <a:spcBef>
        <a:spcPts val="600"/>
      </a:spcBef>
      <a:spcAft>
        <a:spcPct val="0"/>
      </a:spcAft>
      <a:buFont typeface="Arial"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 Picture from your cell</a:t>
            </a:r>
            <a:r>
              <a:rPr lang="en-US" baseline="0" dirty="0" smtClean="0"/>
              <a:t> phone of the experience teaching </a:t>
            </a:r>
            <a:r>
              <a:rPr lang="en-US" baseline="0" smtClean="0"/>
              <a:t>a workshop.</a:t>
            </a:r>
            <a:endParaRPr lang="en-US" dirty="0"/>
          </a:p>
        </p:txBody>
      </p:sp>
      <p:sp>
        <p:nvSpPr>
          <p:cNvPr id="4" name="Slide Number Placeholder 3"/>
          <p:cNvSpPr>
            <a:spLocks noGrp="1"/>
          </p:cNvSpPr>
          <p:nvPr>
            <p:ph type="sldNum" sz="quarter" idx="10"/>
          </p:nvPr>
        </p:nvSpPr>
        <p:spPr/>
        <p:txBody>
          <a:bodyPr/>
          <a:lstStyle/>
          <a:p>
            <a:pPr>
              <a:defRPr/>
            </a:pPr>
            <a:fld id="{FA52D07F-AC76-4E25-8815-FF7D99F26DE9}" type="slidenum">
              <a:rPr lang="en-US" smtClean="0">
                <a:solidFill>
                  <a:prstClr val="black"/>
                </a:solidFill>
              </a:rPr>
              <a:pPr>
                <a:defRPr/>
              </a:pPr>
              <a:t>1</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A52D07F-AC76-4E25-8815-FF7D99F26DE9}" type="slidenum">
              <a:rPr lang="en-US" smtClean="0"/>
              <a:pPr>
                <a:defRPr/>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59313" cy="2620963"/>
          </a:xfrm>
        </p:spPr>
      </p:sp>
      <p:sp>
        <p:nvSpPr>
          <p:cNvPr id="3" name="Notes Placeholder 2"/>
          <p:cNvSpPr>
            <a:spLocks noGrp="1"/>
          </p:cNvSpPr>
          <p:nvPr>
            <p:ph type="body" idx="1"/>
          </p:nvPr>
        </p:nvSpPr>
        <p:spPr/>
        <p:txBody>
          <a:bodyPr>
            <a:normAutofit/>
          </a:bodyPr>
          <a:lstStyle/>
          <a:p>
            <a:r>
              <a:rPr lang="en-US" b="1" baseline="0" dirty="0" smtClean="0"/>
              <a:t>Narrative:</a:t>
            </a:r>
          </a:p>
          <a:p>
            <a:r>
              <a:rPr lang="en-US" baseline="0" dirty="0" smtClean="0"/>
              <a:t>At Alpha Office we often face delays getting the core environments up and running for our developers. With specialized skill sets, corporate policies and in-flight workloads it sometimes takes days for a OS to be installed, added to the network and enabled for use. We feel leveraging </a:t>
            </a:r>
            <a:r>
              <a:rPr lang="en-US" baseline="0" dirty="0" err="1" smtClean="0"/>
              <a:t>Docker</a:t>
            </a:r>
            <a:r>
              <a:rPr lang="en-US" baseline="0" dirty="0" smtClean="0"/>
              <a:t>/Oracle Cloud approach could enable re-usable configurations that would speed up IT delivery and enable more </a:t>
            </a:r>
            <a:r>
              <a:rPr lang="en-US" baseline="0" dirty="0" err="1" smtClean="0"/>
              <a:t>consistant</a:t>
            </a:r>
            <a:r>
              <a:rPr lang="en-US" baseline="0" dirty="0" smtClean="0"/>
              <a:t> operations. Our idea to modernize infrastructure deployments begins with the ability for our OS Developers to properly install the Linux OS as a capability for the container. </a:t>
            </a: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3</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59313" cy="2620963"/>
          </a:xfrm>
        </p:spPr>
      </p:sp>
      <p:sp>
        <p:nvSpPr>
          <p:cNvPr id="3" name="Notes Placeholder 2"/>
          <p:cNvSpPr>
            <a:spLocks noGrp="1"/>
          </p:cNvSpPr>
          <p:nvPr>
            <p:ph type="body" idx="1"/>
          </p:nvPr>
        </p:nvSpPr>
        <p:spPr/>
        <p:txBody>
          <a:bodyPr>
            <a:normAutofit/>
          </a:bodyPr>
          <a:lstStyle/>
          <a:p>
            <a:r>
              <a:rPr lang="en-US" b="1" baseline="0" dirty="0" smtClean="0"/>
              <a:t>Narrative:</a:t>
            </a:r>
          </a:p>
          <a:p>
            <a:r>
              <a:rPr lang="en-US" baseline="0" dirty="0" smtClean="0"/>
              <a:t>Once our OS capability is completed, our DBA’s would create a capability with our corporate standards in place for the 12c database.</a:t>
            </a: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59313" cy="2620963"/>
          </a:xfrm>
        </p:spPr>
      </p:sp>
      <p:sp>
        <p:nvSpPr>
          <p:cNvPr id="3" name="Notes Placeholder 2"/>
          <p:cNvSpPr>
            <a:spLocks noGrp="1"/>
          </p:cNvSpPr>
          <p:nvPr>
            <p:ph type="body" idx="1"/>
          </p:nvPr>
        </p:nvSpPr>
        <p:spPr/>
        <p:txBody>
          <a:bodyPr>
            <a:normAutofit/>
          </a:bodyPr>
          <a:lstStyle/>
          <a:p>
            <a:r>
              <a:rPr lang="en-US" b="1" baseline="0" dirty="0" smtClean="0"/>
              <a:t>Narrative:</a:t>
            </a:r>
          </a:p>
          <a:p>
            <a:r>
              <a:rPr lang="en-US" baseline="0" dirty="0" smtClean="0"/>
              <a:t>Last but not least our </a:t>
            </a:r>
            <a:r>
              <a:rPr lang="en-US" baseline="0" dirty="0" err="1" smtClean="0"/>
              <a:t>WebLogic</a:t>
            </a:r>
            <a:r>
              <a:rPr lang="en-US" baseline="0" dirty="0" smtClean="0"/>
              <a:t> Admin could build a capability for the container to run WLS 12c. </a:t>
            </a:r>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59313" cy="2620963"/>
          </a:xfrm>
        </p:spPr>
      </p:sp>
      <p:sp>
        <p:nvSpPr>
          <p:cNvPr id="3" name="Notes Placeholder 2"/>
          <p:cNvSpPr>
            <a:spLocks noGrp="1"/>
          </p:cNvSpPr>
          <p:nvPr>
            <p:ph type="body" idx="1"/>
          </p:nvPr>
        </p:nvSpPr>
        <p:spPr/>
        <p:txBody>
          <a:bodyPr>
            <a:normAutofit/>
          </a:bodyPr>
          <a:lstStyle/>
          <a:p>
            <a:r>
              <a:rPr lang="en-US" b="1" baseline="0" dirty="0" smtClean="0"/>
              <a:t>Narrative:</a:t>
            </a:r>
          </a:p>
          <a:p>
            <a:r>
              <a:rPr lang="en-US" baseline="0" dirty="0" smtClean="0"/>
              <a:t>The beauty of this architecture is that all our capabilities can be created in a manner that both adheres to IT standards but also enables our developers to quickly choose the combination of capabilities they need for a specific project. Our developers can quickly build a </a:t>
            </a:r>
            <a:r>
              <a:rPr lang="en-US" baseline="0" dirty="0" err="1" smtClean="0"/>
              <a:t>Docker</a:t>
            </a:r>
            <a:r>
              <a:rPr lang="en-US" baseline="0" dirty="0" smtClean="0"/>
              <a:t> container with the specific features they need and run the container locally on in-house servers if there is capacity or more likely push the container to the Oracle Cloud. With the Cloud we feel our developers could have a working personalized environment up and running in an about an hour. Once then environment is running they will have the flexibility to immediately develop or quickly delete and re-build the containers from scratch as and when needed for Q/A and test environments. </a:t>
            </a: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6</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387350"/>
            <a:ext cx="4657725" cy="2620963"/>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ts val="600"/>
              </a:spcBef>
              <a:spcAft>
                <a:spcPct val="0"/>
              </a:spcAft>
              <a:buClrTx/>
              <a:buSzTx/>
              <a:buFontTx/>
              <a:buNone/>
              <a:tabLst/>
              <a:defRPr/>
            </a:pPr>
            <a:r>
              <a:rPr lang="en-US" b="1" baseline="0" dirty="0" smtClean="0"/>
              <a:t>Narrative:</a:t>
            </a:r>
            <a:endParaRPr lang="es-ES" baseline="0" dirty="0" smtClean="0"/>
          </a:p>
          <a:p>
            <a:pPr eaLnBrk="1" hangingPunct="1"/>
            <a:r>
              <a:rPr lang="es-ES" baseline="0" dirty="0" err="1" smtClean="0"/>
              <a:t>We</a:t>
            </a:r>
            <a:r>
              <a:rPr lang="es-ES" baseline="0" dirty="0" smtClean="0"/>
              <a:t> </a:t>
            </a:r>
            <a:r>
              <a:rPr lang="es-ES" baseline="0" dirty="0" err="1" smtClean="0"/>
              <a:t>learned</a:t>
            </a:r>
            <a:r>
              <a:rPr lang="es-ES" baseline="0" dirty="0" smtClean="0"/>
              <a:t> </a:t>
            </a:r>
            <a:r>
              <a:rPr lang="es-ES" baseline="0" dirty="0" err="1" smtClean="0"/>
              <a:t>four</a:t>
            </a:r>
            <a:r>
              <a:rPr lang="es-ES" baseline="0" dirty="0" smtClean="0"/>
              <a:t> </a:t>
            </a:r>
            <a:r>
              <a:rPr lang="es-ES" baseline="0" dirty="0" err="1" smtClean="0"/>
              <a:t>lessons</a:t>
            </a:r>
            <a:r>
              <a:rPr lang="es-ES" baseline="0" dirty="0" smtClean="0"/>
              <a:t> </a:t>
            </a:r>
            <a:r>
              <a:rPr lang="es-ES" baseline="0" dirty="0" err="1" smtClean="0"/>
              <a:t>during</a:t>
            </a:r>
            <a:r>
              <a:rPr lang="es-ES" baseline="0" dirty="0" smtClean="0"/>
              <a:t> </a:t>
            </a:r>
            <a:r>
              <a:rPr lang="es-ES" baseline="0" dirty="0" err="1" smtClean="0"/>
              <a:t>our</a:t>
            </a:r>
            <a:r>
              <a:rPr lang="es-ES" baseline="0" dirty="0" smtClean="0"/>
              <a:t> </a:t>
            </a:r>
            <a:r>
              <a:rPr lang="es-ES" baseline="0" dirty="0" err="1" smtClean="0"/>
              <a:t>Accelerate</a:t>
            </a:r>
            <a:r>
              <a:rPr lang="es-ES" baseline="0" dirty="0" smtClean="0"/>
              <a:t> </a:t>
            </a:r>
            <a:r>
              <a:rPr lang="es-ES" baseline="0" dirty="0" err="1" smtClean="0"/>
              <a:t>journey</a:t>
            </a:r>
            <a:r>
              <a:rPr lang="es-ES" baseline="0" dirty="0" smtClean="0"/>
              <a:t>. </a:t>
            </a:r>
            <a:r>
              <a:rPr lang="es-ES" baseline="0" dirty="0" err="1" smtClean="0"/>
              <a:t>First</a:t>
            </a:r>
            <a:r>
              <a:rPr lang="es-ES" baseline="0" dirty="0" smtClean="0"/>
              <a:t>, </a:t>
            </a:r>
            <a:r>
              <a:rPr lang="es-ES" baseline="0" dirty="0" err="1" smtClean="0"/>
              <a:t>this</a:t>
            </a:r>
            <a:r>
              <a:rPr lang="es-ES" baseline="0" dirty="0" smtClean="0"/>
              <a:t> </a:t>
            </a:r>
            <a:r>
              <a:rPr lang="es-ES" baseline="0" dirty="0" err="1" smtClean="0"/>
              <a:t>architecture</a:t>
            </a:r>
            <a:r>
              <a:rPr lang="es-ES" baseline="0" dirty="0" smtClean="0"/>
              <a:t> </a:t>
            </a:r>
            <a:r>
              <a:rPr lang="es-ES" baseline="0" dirty="0" err="1" smtClean="0"/>
              <a:t>is</a:t>
            </a:r>
            <a:r>
              <a:rPr lang="es-ES" baseline="0" dirty="0" smtClean="0"/>
              <a:t> </a:t>
            </a:r>
            <a:r>
              <a:rPr lang="es-ES" baseline="0" dirty="0" err="1" smtClean="0"/>
              <a:t>highly</a:t>
            </a:r>
            <a:r>
              <a:rPr lang="es-ES" baseline="0" dirty="0" smtClean="0"/>
              <a:t> </a:t>
            </a:r>
            <a:r>
              <a:rPr lang="es-ES" baseline="0" dirty="0" err="1" smtClean="0"/>
              <a:t>repeatable</a:t>
            </a:r>
            <a:r>
              <a:rPr lang="es-ES" baseline="0" dirty="0" smtClean="0"/>
              <a:t>. </a:t>
            </a:r>
            <a:r>
              <a:rPr lang="es-ES" baseline="0" dirty="0" err="1" smtClean="0"/>
              <a:t>It</a:t>
            </a:r>
            <a:r>
              <a:rPr lang="es-ES" baseline="0" dirty="0" smtClean="0"/>
              <a:t> </a:t>
            </a:r>
            <a:r>
              <a:rPr lang="es-ES" baseline="0" dirty="0" err="1" smtClean="0"/>
              <a:t>really</a:t>
            </a:r>
            <a:r>
              <a:rPr lang="es-ES" baseline="0" dirty="0" smtClean="0"/>
              <a:t> </a:t>
            </a:r>
            <a:r>
              <a:rPr lang="es-ES" baseline="0" dirty="0" err="1" smtClean="0"/>
              <a:t>provides</a:t>
            </a:r>
            <a:r>
              <a:rPr lang="es-ES" baseline="0" dirty="0" smtClean="0"/>
              <a:t> a </a:t>
            </a:r>
            <a:r>
              <a:rPr lang="es-ES" baseline="0" dirty="0" err="1" smtClean="0"/>
              <a:t>nice</a:t>
            </a:r>
            <a:r>
              <a:rPr lang="es-ES" baseline="0" dirty="0" smtClean="0"/>
              <a:t> </a:t>
            </a:r>
            <a:r>
              <a:rPr lang="es-ES" baseline="0" dirty="0" err="1" smtClean="0"/>
              <a:t>way</a:t>
            </a:r>
            <a:r>
              <a:rPr lang="es-ES" baseline="0" dirty="0" smtClean="0"/>
              <a:t> </a:t>
            </a:r>
            <a:r>
              <a:rPr lang="es-ES" baseline="0" dirty="0" err="1" smtClean="0"/>
              <a:t>for</a:t>
            </a:r>
            <a:r>
              <a:rPr lang="es-ES" baseline="0" dirty="0" smtClean="0"/>
              <a:t> use </a:t>
            </a:r>
            <a:r>
              <a:rPr lang="es-ES" baseline="0" dirty="0" err="1" smtClean="0"/>
              <a:t>to</a:t>
            </a:r>
            <a:r>
              <a:rPr lang="es-ES" baseline="0" dirty="0" smtClean="0"/>
              <a:t> </a:t>
            </a:r>
            <a:r>
              <a:rPr lang="es-ES" baseline="0" dirty="0" err="1" smtClean="0"/>
              <a:t>create</a:t>
            </a:r>
            <a:r>
              <a:rPr lang="es-ES" baseline="0" dirty="0" smtClean="0"/>
              <a:t> </a:t>
            </a:r>
            <a:r>
              <a:rPr lang="es-ES" baseline="0" dirty="0" err="1" smtClean="0"/>
              <a:t>consistant</a:t>
            </a:r>
            <a:r>
              <a:rPr lang="es-ES" baseline="0" dirty="0" smtClean="0"/>
              <a:t> </a:t>
            </a:r>
            <a:r>
              <a:rPr lang="es-ES" baseline="0" dirty="0" err="1" smtClean="0"/>
              <a:t>containers</a:t>
            </a:r>
            <a:r>
              <a:rPr lang="es-ES" baseline="0" dirty="0" smtClean="0"/>
              <a:t> </a:t>
            </a:r>
            <a:r>
              <a:rPr lang="es-ES" baseline="0" dirty="0" err="1" smtClean="0"/>
              <a:t>based</a:t>
            </a:r>
            <a:r>
              <a:rPr lang="es-ES" baseline="0" dirty="0" smtClean="0"/>
              <a:t> </a:t>
            </a:r>
            <a:r>
              <a:rPr lang="es-ES" baseline="0" dirty="0" err="1" smtClean="0"/>
              <a:t>on</a:t>
            </a:r>
            <a:r>
              <a:rPr lang="es-ES" baseline="0" dirty="0" smtClean="0"/>
              <a:t> </a:t>
            </a:r>
            <a:r>
              <a:rPr lang="es-ES" baseline="0" dirty="0" err="1" smtClean="0"/>
              <a:t>our</a:t>
            </a:r>
            <a:r>
              <a:rPr lang="es-ES" baseline="0" dirty="0" smtClean="0"/>
              <a:t> IT </a:t>
            </a:r>
            <a:r>
              <a:rPr lang="es-ES" baseline="0" dirty="0" err="1" smtClean="0"/>
              <a:t>standards</a:t>
            </a:r>
            <a:r>
              <a:rPr lang="es-ES" baseline="0" dirty="0" smtClean="0"/>
              <a:t>. </a:t>
            </a:r>
            <a:r>
              <a:rPr lang="es-ES" baseline="0" dirty="0" err="1" smtClean="0"/>
              <a:t>Second</a:t>
            </a:r>
            <a:r>
              <a:rPr lang="es-ES" baseline="0" dirty="0" smtClean="0"/>
              <a:t>, </a:t>
            </a:r>
            <a:r>
              <a:rPr lang="es-ES" baseline="0" dirty="0" err="1" smtClean="0"/>
              <a:t>deployment</a:t>
            </a:r>
            <a:r>
              <a:rPr lang="es-ES" baseline="0" dirty="0" smtClean="0"/>
              <a:t> of </a:t>
            </a:r>
            <a:r>
              <a:rPr lang="es-ES" baseline="0" dirty="0" err="1" smtClean="0"/>
              <a:t>environments</a:t>
            </a:r>
            <a:r>
              <a:rPr lang="es-ES" baseline="0" dirty="0" smtClean="0"/>
              <a:t> </a:t>
            </a:r>
            <a:r>
              <a:rPr lang="es-ES" baseline="0" dirty="0" err="1" smtClean="0"/>
              <a:t>is</a:t>
            </a:r>
            <a:r>
              <a:rPr lang="es-ES" baseline="0" dirty="0" smtClean="0"/>
              <a:t> </a:t>
            </a:r>
            <a:r>
              <a:rPr lang="es-ES" baseline="0" dirty="0" err="1" smtClean="0"/>
              <a:t>much</a:t>
            </a:r>
            <a:r>
              <a:rPr lang="es-ES" baseline="0" dirty="0" smtClean="0"/>
              <a:t> </a:t>
            </a:r>
            <a:r>
              <a:rPr lang="es-ES" baseline="0" dirty="0" err="1" smtClean="0"/>
              <a:t>easier</a:t>
            </a:r>
            <a:r>
              <a:rPr lang="es-ES" baseline="0" dirty="0" smtClean="0"/>
              <a:t> </a:t>
            </a:r>
            <a:r>
              <a:rPr lang="es-ES" baseline="0" dirty="0" err="1" smtClean="0"/>
              <a:t>than</a:t>
            </a:r>
            <a:r>
              <a:rPr lang="es-ES" baseline="0" dirty="0" smtClean="0"/>
              <a:t> </a:t>
            </a:r>
            <a:r>
              <a:rPr lang="es-ES" baseline="0" dirty="0" err="1" smtClean="0"/>
              <a:t>our</a:t>
            </a:r>
            <a:r>
              <a:rPr lang="es-ES" baseline="0" dirty="0" smtClean="0"/>
              <a:t> </a:t>
            </a:r>
            <a:r>
              <a:rPr lang="es-ES" baseline="0" dirty="0" err="1" smtClean="0"/>
              <a:t>current</a:t>
            </a:r>
            <a:r>
              <a:rPr lang="es-ES" baseline="0" dirty="0" smtClean="0"/>
              <a:t> </a:t>
            </a:r>
            <a:r>
              <a:rPr lang="es-ES" baseline="0" dirty="0" err="1" smtClean="0"/>
              <a:t>process</a:t>
            </a:r>
            <a:r>
              <a:rPr lang="es-ES" baseline="0" dirty="0" smtClean="0"/>
              <a:t>, </a:t>
            </a:r>
            <a:r>
              <a:rPr lang="es-ES" baseline="0" dirty="0" err="1" smtClean="0"/>
              <a:t>especially</a:t>
            </a:r>
            <a:r>
              <a:rPr lang="es-ES" baseline="0" dirty="0" smtClean="0"/>
              <a:t> </a:t>
            </a:r>
            <a:r>
              <a:rPr lang="es-ES" baseline="0" dirty="0" err="1" smtClean="0"/>
              <a:t>if</a:t>
            </a:r>
            <a:r>
              <a:rPr lang="es-ES" baseline="0" dirty="0" smtClean="0"/>
              <a:t> </a:t>
            </a:r>
            <a:r>
              <a:rPr lang="es-ES" baseline="0" dirty="0" err="1" smtClean="0"/>
              <a:t>we</a:t>
            </a:r>
            <a:r>
              <a:rPr lang="es-ES" baseline="0" dirty="0" smtClean="0"/>
              <a:t> are </a:t>
            </a:r>
            <a:r>
              <a:rPr lang="es-ES" baseline="0" dirty="0" err="1" smtClean="0"/>
              <a:t>able</a:t>
            </a:r>
            <a:r>
              <a:rPr lang="es-ES" baseline="0" dirty="0" smtClean="0"/>
              <a:t> </a:t>
            </a:r>
            <a:r>
              <a:rPr lang="es-ES" baseline="0" dirty="0" err="1" smtClean="0"/>
              <a:t>to</a:t>
            </a:r>
            <a:r>
              <a:rPr lang="es-ES" baseline="0" dirty="0" smtClean="0"/>
              <a:t> </a:t>
            </a:r>
            <a:r>
              <a:rPr lang="es-ES" baseline="0" dirty="0" err="1" smtClean="0"/>
              <a:t>leverage</a:t>
            </a:r>
            <a:r>
              <a:rPr lang="es-ES" baseline="0" dirty="0" smtClean="0"/>
              <a:t> </a:t>
            </a:r>
            <a:r>
              <a:rPr lang="es-ES" baseline="0" dirty="0" err="1" smtClean="0"/>
              <a:t>the</a:t>
            </a:r>
            <a:r>
              <a:rPr lang="es-ES" baseline="0" dirty="0" smtClean="0"/>
              <a:t> </a:t>
            </a:r>
            <a:r>
              <a:rPr lang="es-ES" baseline="0" dirty="0" err="1" smtClean="0"/>
              <a:t>cloud</a:t>
            </a:r>
            <a:r>
              <a:rPr lang="es-ES" baseline="0" dirty="0" smtClean="0"/>
              <a:t> and </a:t>
            </a:r>
            <a:r>
              <a:rPr lang="es-ES" baseline="0" dirty="0" err="1" smtClean="0"/>
              <a:t>the</a:t>
            </a:r>
            <a:r>
              <a:rPr lang="es-ES" baseline="0" dirty="0" smtClean="0"/>
              <a:t> </a:t>
            </a:r>
            <a:r>
              <a:rPr lang="es-ES" baseline="0" dirty="0" err="1" smtClean="0"/>
              <a:t>existing</a:t>
            </a:r>
            <a:r>
              <a:rPr lang="es-ES" baseline="0" dirty="0" smtClean="0"/>
              <a:t> </a:t>
            </a:r>
            <a:r>
              <a:rPr lang="es-ES" baseline="0" dirty="0" err="1" smtClean="0"/>
              <a:t>management</a:t>
            </a:r>
            <a:r>
              <a:rPr lang="es-ES" baseline="0" dirty="0" smtClean="0"/>
              <a:t> interfaces. </a:t>
            </a:r>
            <a:r>
              <a:rPr lang="es-ES" baseline="0" dirty="0" err="1" smtClean="0"/>
              <a:t>Third</a:t>
            </a:r>
            <a:r>
              <a:rPr lang="es-ES" baseline="0" dirty="0" smtClean="0"/>
              <a:t>, </a:t>
            </a:r>
            <a:r>
              <a:rPr lang="es-ES" baseline="0" dirty="0" err="1" smtClean="0"/>
              <a:t>is</a:t>
            </a:r>
            <a:r>
              <a:rPr lang="es-ES" baseline="0" dirty="0" smtClean="0"/>
              <a:t> </a:t>
            </a:r>
            <a:r>
              <a:rPr lang="es-ES" baseline="0" dirty="0" err="1" smtClean="0"/>
              <a:t>the</a:t>
            </a:r>
            <a:r>
              <a:rPr lang="es-ES" baseline="0" dirty="0" smtClean="0"/>
              <a:t> </a:t>
            </a:r>
            <a:r>
              <a:rPr lang="es-ES" baseline="0" dirty="0" err="1" smtClean="0"/>
              <a:t>ability</a:t>
            </a:r>
            <a:r>
              <a:rPr lang="es-ES" baseline="0" dirty="0" smtClean="0"/>
              <a:t> </a:t>
            </a:r>
            <a:r>
              <a:rPr lang="es-ES" baseline="0" dirty="0" err="1" smtClean="0"/>
              <a:t>to</a:t>
            </a:r>
            <a:r>
              <a:rPr lang="es-ES" baseline="0" dirty="0" smtClean="0"/>
              <a:t> </a:t>
            </a:r>
            <a:r>
              <a:rPr lang="es-ES" baseline="0" dirty="0" err="1" smtClean="0"/>
              <a:t>recover</a:t>
            </a:r>
            <a:r>
              <a:rPr lang="es-ES" baseline="0" dirty="0" smtClean="0"/>
              <a:t> </a:t>
            </a:r>
            <a:r>
              <a:rPr lang="es-ES" baseline="0" dirty="0" err="1" smtClean="0"/>
              <a:t>from</a:t>
            </a:r>
            <a:r>
              <a:rPr lang="es-ES" baseline="0" dirty="0" smtClean="0"/>
              <a:t> </a:t>
            </a:r>
            <a:r>
              <a:rPr lang="es-ES" baseline="0" dirty="0" err="1" smtClean="0"/>
              <a:t>errors</a:t>
            </a:r>
            <a:r>
              <a:rPr lang="es-ES" baseline="0" dirty="0" smtClean="0"/>
              <a:t>. No </a:t>
            </a:r>
            <a:r>
              <a:rPr lang="es-ES" baseline="0" dirty="0" err="1" smtClean="0"/>
              <a:t>one</a:t>
            </a:r>
            <a:r>
              <a:rPr lang="es-ES" baseline="0" dirty="0" smtClean="0"/>
              <a:t> </a:t>
            </a:r>
            <a:r>
              <a:rPr lang="es-ES" baseline="0" dirty="0" err="1" smtClean="0"/>
              <a:t>is</a:t>
            </a:r>
            <a:r>
              <a:rPr lang="es-ES" baseline="0" dirty="0" smtClean="0"/>
              <a:t> </a:t>
            </a:r>
            <a:r>
              <a:rPr lang="es-ES" baseline="0" dirty="0" err="1" smtClean="0"/>
              <a:t>perfect</a:t>
            </a:r>
            <a:r>
              <a:rPr lang="es-ES" baseline="0" dirty="0" smtClean="0"/>
              <a:t> in </a:t>
            </a:r>
            <a:r>
              <a:rPr lang="es-ES" baseline="0" dirty="0" err="1" smtClean="0"/>
              <a:t>development</a:t>
            </a:r>
            <a:r>
              <a:rPr lang="es-ES" baseline="0" dirty="0" smtClean="0"/>
              <a:t>, and </a:t>
            </a:r>
            <a:r>
              <a:rPr lang="es-ES" baseline="0" dirty="0" err="1" smtClean="0"/>
              <a:t>sometime</a:t>
            </a:r>
            <a:r>
              <a:rPr lang="es-ES" baseline="0" dirty="0" smtClean="0"/>
              <a:t> </a:t>
            </a:r>
            <a:r>
              <a:rPr lang="es-ES" baseline="0" dirty="0" err="1" smtClean="0"/>
              <a:t>small</a:t>
            </a:r>
            <a:r>
              <a:rPr lang="es-ES" baseline="0" dirty="0" smtClean="0"/>
              <a:t> </a:t>
            </a:r>
            <a:r>
              <a:rPr lang="es-ES" baseline="0" dirty="0" err="1" smtClean="0"/>
              <a:t>mistakes</a:t>
            </a:r>
            <a:r>
              <a:rPr lang="es-ES" baseline="0" dirty="0" smtClean="0"/>
              <a:t> </a:t>
            </a:r>
            <a:r>
              <a:rPr lang="es-ES" baseline="0" dirty="0" err="1" smtClean="0"/>
              <a:t>have</a:t>
            </a:r>
            <a:r>
              <a:rPr lang="es-ES" baseline="0" dirty="0" smtClean="0"/>
              <a:t> </a:t>
            </a:r>
            <a:r>
              <a:rPr lang="es-ES" baseline="0" dirty="0" err="1" smtClean="0"/>
              <a:t>costs</a:t>
            </a:r>
            <a:r>
              <a:rPr lang="es-ES" baseline="0" dirty="0" smtClean="0"/>
              <a:t> </a:t>
            </a:r>
            <a:r>
              <a:rPr lang="es-ES" baseline="0" dirty="0" err="1" smtClean="0"/>
              <a:t>days</a:t>
            </a:r>
            <a:r>
              <a:rPr lang="es-ES" baseline="0" dirty="0" smtClean="0"/>
              <a:t> </a:t>
            </a:r>
            <a:r>
              <a:rPr lang="es-ES" baseline="0" dirty="0" err="1" smtClean="0"/>
              <a:t>or</a:t>
            </a:r>
            <a:r>
              <a:rPr lang="es-ES" baseline="0" dirty="0" smtClean="0"/>
              <a:t> </a:t>
            </a:r>
            <a:r>
              <a:rPr lang="es-ES" baseline="0" dirty="0" err="1" smtClean="0"/>
              <a:t>weeks</a:t>
            </a:r>
            <a:r>
              <a:rPr lang="es-ES" baseline="0" dirty="0" smtClean="0"/>
              <a:t> of </a:t>
            </a:r>
            <a:r>
              <a:rPr lang="es-ES" baseline="0" dirty="0" err="1" smtClean="0"/>
              <a:t>troubleshooting</a:t>
            </a:r>
            <a:r>
              <a:rPr lang="es-ES" baseline="0" dirty="0" smtClean="0"/>
              <a:t>. </a:t>
            </a:r>
            <a:r>
              <a:rPr lang="es-ES" baseline="0" dirty="0" err="1" smtClean="0"/>
              <a:t>With</a:t>
            </a:r>
            <a:r>
              <a:rPr lang="es-ES" baseline="0" dirty="0" smtClean="0"/>
              <a:t> Oracle </a:t>
            </a:r>
            <a:r>
              <a:rPr lang="es-ES" baseline="0" dirty="0" err="1" smtClean="0"/>
              <a:t>we</a:t>
            </a:r>
            <a:r>
              <a:rPr lang="es-ES" baseline="0" dirty="0" smtClean="0"/>
              <a:t> </a:t>
            </a:r>
            <a:r>
              <a:rPr lang="es-ES" baseline="0" dirty="0" err="1" smtClean="0"/>
              <a:t>could</a:t>
            </a:r>
            <a:r>
              <a:rPr lang="es-ES" baseline="0" dirty="0" smtClean="0"/>
              <a:t> </a:t>
            </a:r>
            <a:r>
              <a:rPr lang="es-ES" baseline="0" dirty="0" err="1" smtClean="0"/>
              <a:t>simply</a:t>
            </a:r>
            <a:r>
              <a:rPr lang="es-ES" baseline="0" dirty="0" smtClean="0"/>
              <a:t> </a:t>
            </a:r>
            <a:r>
              <a:rPr lang="es-ES" baseline="0" dirty="0" err="1" smtClean="0"/>
              <a:t>delete</a:t>
            </a:r>
            <a:r>
              <a:rPr lang="es-ES" baseline="0" dirty="0" smtClean="0"/>
              <a:t> and </a:t>
            </a:r>
            <a:r>
              <a:rPr lang="es-ES" baseline="0" dirty="0" err="1" smtClean="0"/>
              <a:t>rebuilt</a:t>
            </a:r>
            <a:r>
              <a:rPr lang="es-ES" baseline="0" dirty="0" smtClean="0"/>
              <a:t> </a:t>
            </a:r>
            <a:r>
              <a:rPr lang="es-ES" baseline="0" dirty="0" err="1" smtClean="0"/>
              <a:t>the</a:t>
            </a:r>
            <a:r>
              <a:rPr lang="es-ES" baseline="0" dirty="0" smtClean="0"/>
              <a:t> </a:t>
            </a:r>
            <a:r>
              <a:rPr lang="es-ES" baseline="0" dirty="0" err="1" smtClean="0"/>
              <a:t>container</a:t>
            </a:r>
            <a:r>
              <a:rPr lang="es-ES" baseline="0" dirty="0" smtClean="0"/>
              <a:t> </a:t>
            </a:r>
            <a:r>
              <a:rPr lang="es-ES" baseline="0" dirty="0" err="1" smtClean="0"/>
              <a:t>knowing</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standards</a:t>
            </a:r>
            <a:r>
              <a:rPr lang="es-ES" baseline="0" dirty="0" smtClean="0"/>
              <a:t> are in place. </a:t>
            </a:r>
            <a:r>
              <a:rPr lang="es-ES" baseline="0" dirty="0" err="1" smtClean="0"/>
              <a:t>Last</a:t>
            </a:r>
            <a:r>
              <a:rPr lang="es-ES" baseline="0" dirty="0" smtClean="0"/>
              <a:t> </a:t>
            </a:r>
            <a:r>
              <a:rPr lang="es-ES" baseline="0" dirty="0" err="1" smtClean="0"/>
              <a:t>but</a:t>
            </a:r>
            <a:r>
              <a:rPr lang="es-ES" baseline="0" dirty="0" smtClean="0"/>
              <a:t> </a:t>
            </a:r>
            <a:r>
              <a:rPr lang="es-ES" baseline="0" dirty="0" err="1" smtClean="0"/>
              <a:t>not</a:t>
            </a:r>
            <a:r>
              <a:rPr lang="es-ES" baseline="0" dirty="0" smtClean="0"/>
              <a:t> </a:t>
            </a:r>
            <a:r>
              <a:rPr lang="es-ES" baseline="0" dirty="0" err="1" smtClean="0"/>
              <a:t>least</a:t>
            </a:r>
            <a:r>
              <a:rPr lang="es-ES" baseline="0" dirty="0" smtClean="0"/>
              <a:t> </a:t>
            </a:r>
            <a:r>
              <a:rPr lang="es-ES" baseline="0" dirty="0" err="1" smtClean="0"/>
              <a:t>is</a:t>
            </a:r>
            <a:r>
              <a:rPr lang="es-ES" baseline="0" dirty="0" smtClean="0"/>
              <a:t> </a:t>
            </a:r>
            <a:r>
              <a:rPr lang="es-ES" baseline="0" dirty="0" err="1" smtClean="0"/>
              <a:t>networking</a:t>
            </a:r>
            <a:r>
              <a:rPr lang="es-ES" baseline="0" dirty="0" smtClean="0"/>
              <a:t>, </a:t>
            </a:r>
            <a:r>
              <a:rPr lang="es-ES" baseline="0" dirty="0" err="1" smtClean="0"/>
              <a:t>if</a:t>
            </a:r>
            <a:r>
              <a:rPr lang="es-ES" baseline="0" dirty="0" smtClean="0"/>
              <a:t> </a:t>
            </a:r>
            <a:r>
              <a:rPr lang="es-ES" baseline="0" dirty="0" err="1" smtClean="0"/>
              <a:t>we</a:t>
            </a:r>
            <a:r>
              <a:rPr lang="es-ES" baseline="0" dirty="0" smtClean="0"/>
              <a:t> </a:t>
            </a:r>
            <a:r>
              <a:rPr lang="es-ES" baseline="0" dirty="0" err="1" smtClean="0"/>
              <a:t>implement</a:t>
            </a:r>
            <a:r>
              <a:rPr lang="es-ES" baseline="0" dirty="0" smtClean="0"/>
              <a:t> </a:t>
            </a:r>
            <a:r>
              <a:rPr lang="es-ES" baseline="0" dirty="0" err="1" smtClean="0"/>
              <a:t>this</a:t>
            </a:r>
            <a:r>
              <a:rPr lang="es-ES" baseline="0" dirty="0" smtClean="0"/>
              <a:t> idea,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need</a:t>
            </a:r>
            <a:r>
              <a:rPr lang="es-ES" baseline="0" dirty="0" smtClean="0"/>
              <a:t> </a:t>
            </a:r>
            <a:r>
              <a:rPr lang="es-ES" baseline="0" dirty="0" err="1" smtClean="0"/>
              <a:t>to</a:t>
            </a:r>
            <a:r>
              <a:rPr lang="es-ES" baseline="0" dirty="0" smtClean="0"/>
              <a:t> </a:t>
            </a:r>
            <a:r>
              <a:rPr lang="es-ES" baseline="0" dirty="0" err="1" smtClean="0"/>
              <a:t>coordinate</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networking</a:t>
            </a:r>
            <a:r>
              <a:rPr lang="es-ES" baseline="0" dirty="0" smtClean="0"/>
              <a:t> </a:t>
            </a:r>
            <a:r>
              <a:rPr lang="es-ES" baseline="0" dirty="0" err="1" smtClean="0"/>
              <a:t>team</a:t>
            </a:r>
            <a:r>
              <a:rPr lang="es-ES" baseline="0" dirty="0" smtClean="0"/>
              <a:t> and </a:t>
            </a:r>
            <a:r>
              <a:rPr lang="es-ES" baseline="0" dirty="0" err="1" smtClean="0"/>
              <a:t>possibile</a:t>
            </a:r>
            <a:r>
              <a:rPr lang="es-ES" baseline="0" dirty="0" smtClean="0"/>
              <a:t> open/</a:t>
            </a:r>
            <a:r>
              <a:rPr lang="es-ES" baseline="0" dirty="0" err="1" smtClean="0"/>
              <a:t>secure</a:t>
            </a:r>
            <a:r>
              <a:rPr lang="es-ES" baseline="0" dirty="0" smtClean="0"/>
              <a:t> </a:t>
            </a:r>
            <a:r>
              <a:rPr lang="es-ES" baseline="0" dirty="0" err="1" smtClean="0"/>
              <a:t>communication</a:t>
            </a:r>
            <a:r>
              <a:rPr lang="es-ES" baseline="0" dirty="0" smtClean="0"/>
              <a:t> </a:t>
            </a:r>
            <a:r>
              <a:rPr lang="es-ES" baseline="0" dirty="0" err="1" smtClean="0"/>
              <a:t>ports</a:t>
            </a:r>
            <a:r>
              <a:rPr lang="es-ES" baseline="0" dirty="0" smtClean="0"/>
              <a:t> </a:t>
            </a:r>
            <a:r>
              <a:rPr lang="es-ES" baseline="0" dirty="0" err="1" smtClean="0"/>
              <a:t>to</a:t>
            </a:r>
            <a:r>
              <a:rPr lang="es-ES" baseline="0" dirty="0" smtClean="0"/>
              <a:t> </a:t>
            </a:r>
            <a:r>
              <a:rPr lang="es-ES" baseline="0" dirty="0" err="1" smtClean="0"/>
              <a:t>the</a:t>
            </a:r>
            <a:r>
              <a:rPr lang="es-ES" baseline="0" dirty="0" smtClean="0"/>
              <a:t> </a:t>
            </a:r>
            <a:r>
              <a:rPr lang="es-ES" baseline="0" dirty="0" err="1" smtClean="0"/>
              <a:t>cloud</a:t>
            </a:r>
            <a:r>
              <a:rPr lang="es-ES" baseline="0" dirty="0" smtClean="0"/>
              <a:t>.</a:t>
            </a:r>
            <a:endParaRPr lang="es-ES"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xmlns="" val="532246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387350"/>
            <a:ext cx="4657725" cy="2620963"/>
          </a:xfrm>
        </p:spPr>
      </p:sp>
      <p:sp>
        <p:nvSpPr>
          <p:cNvPr id="3" name="Notes Placeholder 2"/>
          <p:cNvSpPr>
            <a:spLocks noGrp="1"/>
          </p:cNvSpPr>
          <p:nvPr>
            <p:ph type="body" idx="1"/>
          </p:nvPr>
        </p:nvSpPr>
        <p:spPr/>
        <p:txBody>
          <a:bodyPr>
            <a:normAutofit/>
          </a:bodyPr>
          <a:lstStyle/>
          <a:p>
            <a:pPr eaLnBrk="1" hangingPunct="1"/>
            <a:r>
              <a:rPr lang="es-ES" b="1" dirty="0" err="1" smtClean="0"/>
              <a:t>Narrative</a:t>
            </a:r>
            <a:r>
              <a:rPr lang="es-ES" b="1" dirty="0" smtClean="0"/>
              <a:t>:</a:t>
            </a:r>
          </a:p>
          <a:p>
            <a:pPr eaLnBrk="1" hangingPunct="1"/>
            <a:endParaRPr lang="es-ES" b="1" dirty="0" smtClean="0"/>
          </a:p>
          <a:p>
            <a:pPr eaLnBrk="1" hangingPunct="1"/>
            <a:r>
              <a:rPr lang="es-ES" b="0" i="0" dirty="0" err="1" smtClean="0"/>
              <a:t>After</a:t>
            </a:r>
            <a:r>
              <a:rPr lang="es-ES" b="0" i="0" baseline="0" dirty="0" smtClean="0"/>
              <a:t> </a:t>
            </a:r>
            <a:r>
              <a:rPr lang="es-ES" b="0" i="0" baseline="0" dirty="0" err="1" smtClean="0"/>
              <a:t>completing</a:t>
            </a:r>
            <a:r>
              <a:rPr lang="es-ES" b="0" i="0" baseline="0" dirty="0" smtClean="0"/>
              <a:t> </a:t>
            </a:r>
            <a:r>
              <a:rPr lang="es-ES" b="0" i="0" baseline="0" dirty="0" err="1" smtClean="0"/>
              <a:t>our</a:t>
            </a:r>
            <a:r>
              <a:rPr lang="es-ES" b="0" i="0" baseline="0" dirty="0" smtClean="0"/>
              <a:t> </a:t>
            </a:r>
            <a:r>
              <a:rPr lang="es-ES" b="0" i="0" baseline="0" dirty="0" err="1" smtClean="0"/>
              <a:t>Accelerate</a:t>
            </a:r>
            <a:r>
              <a:rPr lang="es-ES" b="0" i="0" baseline="0" dirty="0" smtClean="0"/>
              <a:t> </a:t>
            </a:r>
            <a:r>
              <a:rPr lang="es-ES" b="0" i="0" baseline="0" dirty="0" err="1" smtClean="0"/>
              <a:t>we</a:t>
            </a:r>
            <a:r>
              <a:rPr lang="es-ES" b="0" i="0" baseline="0" dirty="0" smtClean="0"/>
              <a:t> </a:t>
            </a:r>
            <a:r>
              <a:rPr lang="es-ES" b="0" i="0" baseline="0" dirty="0" err="1" smtClean="0"/>
              <a:t>would</a:t>
            </a:r>
            <a:r>
              <a:rPr lang="es-ES" b="0" i="0" baseline="0" dirty="0" smtClean="0"/>
              <a:t> </a:t>
            </a:r>
            <a:r>
              <a:rPr lang="es-ES" b="0" i="0" baseline="0" dirty="0" err="1" smtClean="0"/>
              <a:t>reccomend</a:t>
            </a:r>
            <a:r>
              <a:rPr lang="es-ES" b="0" i="0" baseline="0" dirty="0" smtClean="0"/>
              <a:t> </a:t>
            </a:r>
            <a:r>
              <a:rPr lang="es-ES" b="0" i="0" baseline="0" dirty="0" err="1" smtClean="0"/>
              <a:t>four</a:t>
            </a:r>
            <a:r>
              <a:rPr lang="es-ES" b="0" i="0" baseline="0" dirty="0" smtClean="0"/>
              <a:t> </a:t>
            </a:r>
            <a:r>
              <a:rPr lang="es-ES" b="0" i="0" baseline="0" dirty="0" err="1" smtClean="0"/>
              <a:t>next</a:t>
            </a:r>
            <a:r>
              <a:rPr lang="es-ES" b="0" i="0" baseline="0" dirty="0" smtClean="0"/>
              <a:t> </a:t>
            </a:r>
            <a:r>
              <a:rPr lang="es-ES" b="0" i="0" baseline="0" dirty="0" err="1" smtClean="0"/>
              <a:t>steps</a:t>
            </a:r>
            <a:r>
              <a:rPr lang="es-ES" b="0" i="0" baseline="0" dirty="0" smtClean="0"/>
              <a:t> </a:t>
            </a:r>
            <a:r>
              <a:rPr lang="es-ES" b="0" i="0" baseline="0" dirty="0" err="1" smtClean="0"/>
              <a:t>to</a:t>
            </a:r>
            <a:r>
              <a:rPr lang="es-ES" b="0" i="0" baseline="0" dirty="0" smtClean="0"/>
              <a:t> </a:t>
            </a:r>
            <a:r>
              <a:rPr lang="es-ES" b="0" i="0" baseline="0" dirty="0" err="1" smtClean="0"/>
              <a:t>continue</a:t>
            </a:r>
            <a:r>
              <a:rPr lang="es-ES" b="0" i="0" baseline="0" dirty="0" smtClean="0"/>
              <a:t> </a:t>
            </a:r>
            <a:r>
              <a:rPr lang="es-ES" b="0" i="0" baseline="0" dirty="0" err="1" smtClean="0"/>
              <a:t>learning</a:t>
            </a:r>
            <a:r>
              <a:rPr lang="es-ES" b="0" i="0" baseline="0" dirty="0" smtClean="0"/>
              <a:t> and </a:t>
            </a:r>
            <a:r>
              <a:rPr lang="es-ES" b="0" i="0" baseline="0" dirty="0" err="1" smtClean="0"/>
              <a:t>pursue</a:t>
            </a:r>
            <a:r>
              <a:rPr lang="es-ES" b="0" i="0" baseline="0" dirty="0" smtClean="0"/>
              <a:t> </a:t>
            </a:r>
            <a:r>
              <a:rPr lang="es-ES" b="0" i="0" baseline="0" dirty="0" err="1" smtClean="0"/>
              <a:t>your</a:t>
            </a:r>
            <a:r>
              <a:rPr lang="es-ES" b="0" i="0" baseline="0" dirty="0" smtClean="0"/>
              <a:t> idea. </a:t>
            </a:r>
            <a:endParaRPr lang="es-ES" b="0" i="0"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xmlns="" val="53224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387350"/>
            <a:ext cx="4657725" cy="2620963"/>
          </a:xfrm>
        </p:spPr>
      </p:sp>
      <p:sp>
        <p:nvSpPr>
          <p:cNvPr id="3" name="Notes Placeholder 2"/>
          <p:cNvSpPr>
            <a:spLocks noGrp="1"/>
          </p:cNvSpPr>
          <p:nvPr>
            <p:ph type="body" idx="1"/>
          </p:nvPr>
        </p:nvSpPr>
        <p:spPr/>
        <p:txBody>
          <a:bodyPr>
            <a:normAutofit/>
          </a:bodyPr>
          <a:lstStyle/>
          <a:p>
            <a:pPr eaLnBrk="1" hangingPunct="1"/>
            <a:r>
              <a:rPr lang="es-ES" b="1" dirty="0" err="1" smtClean="0"/>
              <a:t>Narrative</a:t>
            </a:r>
            <a:r>
              <a:rPr lang="es-ES" b="1" dirty="0" smtClean="0"/>
              <a:t>:</a:t>
            </a:r>
          </a:p>
          <a:p>
            <a:pPr eaLnBrk="1" hangingPunct="1"/>
            <a:endParaRPr lang="es-ES" b="1" dirty="0" smtClean="0"/>
          </a:p>
          <a:p>
            <a:pPr eaLnBrk="1" hangingPunct="1"/>
            <a:r>
              <a:rPr lang="es-ES" b="0" dirty="0" err="1" smtClean="0"/>
              <a:t>By</a:t>
            </a:r>
            <a:r>
              <a:rPr lang="es-ES" b="0" baseline="0" dirty="0" smtClean="0"/>
              <a:t> </a:t>
            </a:r>
            <a:r>
              <a:rPr lang="es-ES" b="0" baseline="0" dirty="0" err="1" smtClean="0"/>
              <a:t>implementing</a:t>
            </a:r>
            <a:r>
              <a:rPr lang="es-ES" b="0" baseline="0" dirty="0" smtClean="0"/>
              <a:t> </a:t>
            </a:r>
            <a:r>
              <a:rPr lang="es-ES" b="0" baseline="0" dirty="0" err="1" smtClean="0"/>
              <a:t>your</a:t>
            </a:r>
            <a:r>
              <a:rPr lang="es-ES" b="0" baseline="0" dirty="0" smtClean="0"/>
              <a:t> idea in </a:t>
            </a:r>
            <a:r>
              <a:rPr lang="es-ES" b="0" baseline="0" dirty="0" err="1" smtClean="0"/>
              <a:t>the</a:t>
            </a:r>
            <a:r>
              <a:rPr lang="es-ES" b="0" baseline="0" dirty="0" smtClean="0"/>
              <a:t> Cloud, </a:t>
            </a:r>
            <a:r>
              <a:rPr lang="es-ES" b="0" baseline="0" dirty="0" err="1" smtClean="0"/>
              <a:t>we</a:t>
            </a:r>
            <a:r>
              <a:rPr lang="es-ES" b="0" baseline="0" dirty="0" smtClean="0"/>
              <a:t> </a:t>
            </a:r>
            <a:r>
              <a:rPr lang="es-ES" b="0" baseline="0" dirty="0" err="1" smtClean="0"/>
              <a:t>feel</a:t>
            </a:r>
            <a:r>
              <a:rPr lang="es-ES" b="0" baseline="0" dirty="0" smtClean="0"/>
              <a:t> </a:t>
            </a:r>
            <a:r>
              <a:rPr lang="es-ES" b="0" baseline="0" dirty="0" err="1" smtClean="0"/>
              <a:t>you</a:t>
            </a:r>
            <a:r>
              <a:rPr lang="es-ES" b="0" baseline="0" dirty="0" smtClean="0"/>
              <a:t> </a:t>
            </a:r>
            <a:r>
              <a:rPr lang="es-ES" b="0" baseline="0" dirty="0" err="1" smtClean="0"/>
              <a:t>will</a:t>
            </a:r>
            <a:r>
              <a:rPr lang="es-ES" b="0" baseline="0" dirty="0" smtClean="0"/>
              <a:t> </a:t>
            </a:r>
            <a:r>
              <a:rPr lang="es-ES" b="0" baseline="0" dirty="0" err="1" smtClean="0"/>
              <a:t>improve</a:t>
            </a:r>
            <a:r>
              <a:rPr lang="es-ES" b="0" baseline="0" dirty="0" smtClean="0"/>
              <a:t> </a:t>
            </a:r>
            <a:r>
              <a:rPr lang="es-ES" b="0" baseline="0" dirty="0" err="1" smtClean="0"/>
              <a:t>your</a:t>
            </a:r>
            <a:r>
              <a:rPr lang="es-ES" b="0" baseline="0" dirty="0" smtClean="0"/>
              <a:t> </a:t>
            </a:r>
            <a:r>
              <a:rPr lang="es-ES" b="0" baseline="0" dirty="0" err="1" smtClean="0"/>
              <a:t>quality</a:t>
            </a:r>
            <a:r>
              <a:rPr lang="es-ES" b="0" baseline="0" dirty="0" smtClean="0"/>
              <a:t> of </a:t>
            </a:r>
            <a:r>
              <a:rPr lang="es-ES" b="0" baseline="0" dirty="0" err="1" smtClean="0"/>
              <a:t>service</a:t>
            </a:r>
            <a:r>
              <a:rPr lang="es-ES" b="0" baseline="0" dirty="0" smtClean="0"/>
              <a:t>, </a:t>
            </a:r>
            <a:r>
              <a:rPr lang="es-ES" b="0" baseline="0" dirty="0" err="1" smtClean="0"/>
              <a:t>increase</a:t>
            </a:r>
            <a:r>
              <a:rPr lang="es-ES" b="0" baseline="0" dirty="0" smtClean="0"/>
              <a:t> </a:t>
            </a:r>
            <a:r>
              <a:rPr lang="es-ES" b="0" baseline="0" dirty="0" err="1" smtClean="0"/>
              <a:t>agility</a:t>
            </a:r>
            <a:r>
              <a:rPr lang="es-ES" b="0" baseline="0" dirty="0" smtClean="0"/>
              <a:t>, </a:t>
            </a:r>
            <a:r>
              <a:rPr lang="es-ES" b="0" baseline="0" dirty="0" err="1" smtClean="0"/>
              <a:t>innovate</a:t>
            </a:r>
            <a:r>
              <a:rPr lang="es-ES" b="0" baseline="0" dirty="0" smtClean="0"/>
              <a:t> </a:t>
            </a:r>
            <a:r>
              <a:rPr lang="es-ES" b="0" baseline="0" dirty="0" err="1" smtClean="0"/>
              <a:t>faster</a:t>
            </a:r>
            <a:r>
              <a:rPr lang="es-ES" b="0" baseline="0" dirty="0" smtClean="0"/>
              <a:t> and reduce </a:t>
            </a:r>
            <a:r>
              <a:rPr lang="es-ES" b="0" baseline="0" dirty="0" err="1" smtClean="0"/>
              <a:t>costs</a:t>
            </a:r>
            <a:r>
              <a:rPr lang="es-ES" b="0" baseline="0" dirty="0" smtClean="0"/>
              <a:t>. </a:t>
            </a:r>
            <a:endParaRPr lang="es-ES" b="0"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xmlns="" val="532246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NUL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NUL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NUL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NULL"/><Relationship Id="rId1" Type="http://schemas.openxmlformats.org/officeDocument/2006/relationships/slideMaster" Target="../slideMasters/slideMaster6.xml"/><Relationship Id="rId5" Type="http://schemas.openxmlformats.org/officeDocument/2006/relationships/image" Target="NULL"/><Relationship Id="rId4" Type="http://schemas.openxmlformats.org/officeDocument/2006/relationships/image" Target="../media/image1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NUL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5.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 Id="rId5" Type="http://schemas.openxmlformats.org/officeDocument/2006/relationships/image" Target="../media/image13.jpeg"/><Relationship Id="rId4" Type="http://schemas.openxmlformats.org/officeDocument/2006/relationships/image" Target="../media/image15.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9.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5376865" y="6556393"/>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smtClean="0">
                <a:solidFill>
                  <a:srgbClr val="FFFFFF"/>
                </a:solidFill>
                <a:cs typeface="+mn-cs"/>
              </a:rPr>
              <a:t>Copyright © 2015, Oracle and/or its affiliates. All rights reserved.  |</a:t>
            </a:r>
          </a:p>
        </p:txBody>
      </p:sp>
      <p:pic>
        <p:nvPicPr>
          <p:cNvPr id="6" name="Picture 16"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530224" y="6264293"/>
            <a:ext cx="1625601" cy="59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1814" y="739792"/>
            <a:ext cx="9601200" cy="1470025"/>
          </a:xfrm>
        </p:spPr>
        <p:txBody>
          <a:bodyPr/>
          <a:lstStyle>
            <a:lvl1pPr>
              <a:lnSpc>
                <a:spcPct val="80000"/>
              </a:lnSpc>
              <a:defRPr sz="4800">
                <a:solidFill>
                  <a:schemeClr val="bg1">
                    <a:lumMod val="50000"/>
                  </a:schemeClr>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9"/>
            <a:ext cx="9601200" cy="2514149"/>
          </a:xfrm>
        </p:spPr>
        <p:txBody>
          <a:bodyPr>
            <a:noAutofit/>
          </a:bodyPr>
          <a:lstStyle>
            <a:lvl1pPr marL="1588" indent="0">
              <a:spcBef>
                <a:spcPts val="0"/>
              </a:spcBef>
              <a:buFontTx/>
              <a:buNone/>
              <a:defRPr sz="2400" baseline="0">
                <a:solidFill>
                  <a:schemeClr val="bg1">
                    <a:lumMod val="50000"/>
                  </a:schemeClr>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7" name="Date Placeholder 6"/>
          <p:cNvSpPr>
            <a:spLocks noGrp="1"/>
          </p:cNvSpPr>
          <p:nvPr>
            <p:ph type="dt" sz="half" idx="14"/>
          </p:nvPr>
        </p:nvSpPr>
        <p:spPr/>
        <p:txBody>
          <a:bodyPr/>
          <a:lstStyle>
            <a:lvl1pPr eaLnBrk="0" hangingPunct="0">
              <a:defRPr>
                <a:solidFill>
                  <a:srgbClr val="FFFFFF"/>
                </a:solidFill>
              </a:defRPr>
            </a:lvl1pPr>
          </a:lstStyle>
          <a:p>
            <a:fld id="{F2AED8BD-CCBB-7F42-9055-7EA188314BF9}" type="datetime1">
              <a:rPr lang="en-US" smtClean="0"/>
              <a:pPr/>
              <a:t>11/4/2016</a:t>
            </a:fld>
            <a:endParaRPr lang="en-US"/>
          </a:p>
        </p:txBody>
      </p:sp>
      <p:sp>
        <p:nvSpPr>
          <p:cNvPr id="9" name="TextBox 8"/>
          <p:cNvSpPr txBox="1"/>
          <p:nvPr userDrawn="1"/>
        </p:nvSpPr>
        <p:spPr>
          <a:xfrm>
            <a:off x="8609012" y="6556248"/>
            <a:ext cx="1828800" cy="182880"/>
          </a:xfrm>
          <a:prstGeom prst="rect">
            <a:avLst/>
          </a:prstGeom>
          <a:noFill/>
        </p:spPr>
        <p:txBody>
          <a:bodyPr vert="horz" wrap="none" lIns="0" tIns="0" rIns="0" bIns="0" rtlCol="0" anchor="ctr" anchorCtr="0">
            <a:noAutofit/>
          </a:bodyPr>
          <a:lstStyle/>
          <a:p>
            <a:pPr algn="l" fontAlgn="auto">
              <a:spcBef>
                <a:spcPts val="0"/>
              </a:spcBef>
              <a:spcAft>
                <a:spcPts val="0"/>
              </a:spcAft>
            </a:pPr>
            <a:r>
              <a:rPr lang="en-US" sz="850" dirty="0" smtClean="0">
                <a:solidFill>
                  <a:schemeClr val="tx1"/>
                </a:solidFill>
                <a:latin typeface="Calibri"/>
                <a:cs typeface="+mn-cs"/>
              </a:rPr>
              <a:t>Confidential – Oracle Internal</a:t>
            </a:r>
            <a:endParaRPr sz="850" dirty="0">
              <a:solidFill>
                <a:schemeClr val="tx1"/>
              </a:solidFill>
              <a:latin typeface="Calibri"/>
              <a:cs typeface="+mn-cs"/>
            </a:endParaRPr>
          </a:p>
        </p:txBody>
      </p:sp>
      <p:sp>
        <p:nvSpPr>
          <p:cNvPr id="10" name="TextBox 9"/>
          <p:cNvSpPr txBox="1"/>
          <p:nvPr userDrawn="1"/>
        </p:nvSpPr>
        <p:spPr>
          <a:xfrm>
            <a:off x="11504612" y="6556248"/>
            <a:ext cx="457200" cy="182880"/>
          </a:xfrm>
          <a:prstGeom prst="rect">
            <a:avLst/>
          </a:prstGeom>
          <a:noFill/>
        </p:spPr>
        <p:txBody>
          <a:bodyPr vert="horz" wrap="none" lIns="0" tIns="0" rIns="0" bIns="0" rtlCol="0" anchor="ctr" anchorCtr="0">
            <a:noAutofit/>
          </a:bodyPr>
          <a:lstStyle/>
          <a:p>
            <a:pPr algn="l" fontAlgn="auto">
              <a:spcBef>
                <a:spcPts val="0"/>
              </a:spcBef>
              <a:spcAft>
                <a:spcPts val="0"/>
              </a:spcAft>
            </a:pPr>
            <a:fld id="{1900E170-A00B-4249-A7C7-17E3109F54D7}" type="slidenum">
              <a:rPr lang="en-US" sz="850" smtClean="0">
                <a:solidFill>
                  <a:schemeClr val="tx1"/>
                </a:solidFill>
                <a:latin typeface="Calibri"/>
                <a:cs typeface="+mn-cs"/>
              </a:rPr>
              <a:pPr algn="l" fontAlgn="auto">
                <a:spcBef>
                  <a:spcPts val="0"/>
                </a:spcBef>
                <a:spcAft>
                  <a:spcPts val="0"/>
                </a:spcAft>
              </a:pPr>
              <a:t>‹#›</a:t>
            </a:fld>
            <a:endParaRPr sz="850" dirty="0">
              <a:solidFill>
                <a:schemeClr val="tx1"/>
              </a:solidFill>
              <a:latin typeface="Calibri"/>
              <a:cs typeface="+mn-cs"/>
            </a:endParaRPr>
          </a:p>
        </p:txBody>
      </p:sp>
    </p:spTree>
    <p:extLst>
      <p:ext uri="{BB962C8B-B14F-4D97-AF65-F5344CB8AC3E}">
        <p14:creationId xmlns="" xmlns:p14="http://schemas.microsoft.com/office/powerpoint/2010/main" val="91649069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88825" cy="6858000"/>
          </a:xfrm>
          <a:prstGeom prst="rect">
            <a:avLst/>
          </a:prstGeom>
        </p:spPr>
      </p:pic>
      <p:sp>
        <p:nvSpPr>
          <p:cNvPr id="5" name="Rectangle 4"/>
          <p:cNvSpPr/>
          <p:nvPr userDrawn="1"/>
        </p:nvSpPr>
        <p:spPr>
          <a:xfrm>
            <a:off x="2" y="8"/>
            <a:ext cx="2574088" cy="68579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lang="en-US" sz="1900">
              <a:solidFill>
                <a:srgbClr val="FFFFFF"/>
              </a:solidFill>
            </a:endParaRPr>
          </a:p>
        </p:txBody>
      </p:sp>
      <p:sp>
        <p:nvSpPr>
          <p:cNvPr id="3" name="Footer Placeholder 2"/>
          <p:cNvSpPr>
            <a:spLocks noGrp="1"/>
          </p:cNvSpPr>
          <p:nvPr>
            <p:ph type="ftr" sz="quarter" idx="11"/>
          </p:nvPr>
        </p:nvSpPr>
        <p:spPr>
          <a:xfrm>
            <a:off x="5558718" y="6527796"/>
            <a:ext cx="5362538" cy="365125"/>
          </a:xfrm>
          <a:prstGeom prst="rect">
            <a:avLst/>
          </a:prstGeom>
        </p:spPr>
        <p:txBody>
          <a:bodyPr/>
          <a:lstStyle>
            <a:lvl1pPr>
              <a:defRPr>
                <a:solidFill>
                  <a:schemeClr val="tx1"/>
                </a:solidFill>
              </a:defRPr>
            </a:lvl1pPr>
          </a:lstStyle>
          <a:p>
            <a:r>
              <a:rPr lang="en-US" smtClean="0">
                <a:solidFill>
                  <a:srgbClr val="5F5F5F"/>
                </a:solidFill>
              </a:rPr>
              <a:t>Confidential – Oracle Internal</a:t>
            </a:r>
            <a:endParaRPr lang="en-US" dirty="0" smtClean="0">
              <a:solidFill>
                <a:srgbClr val="5F5F5F"/>
              </a:solidFill>
            </a:endParaRPr>
          </a:p>
        </p:txBody>
      </p:sp>
      <p:sp>
        <p:nvSpPr>
          <p:cNvPr id="4" name="Slide Number Placeholder 3"/>
          <p:cNvSpPr>
            <a:spLocks noGrp="1"/>
          </p:cNvSpPr>
          <p:nvPr>
            <p:ph type="sldNum" sz="quarter" idx="12"/>
          </p:nvPr>
        </p:nvSpPr>
        <p:spPr>
          <a:xfrm>
            <a:off x="8608357" y="6527796"/>
            <a:ext cx="2742486" cy="365125"/>
          </a:xfrm>
          <a:prstGeom prst="rect">
            <a:avLst/>
          </a:prstGeom>
        </p:spPr>
        <p:txBody>
          <a:bodyPr/>
          <a:lstStyle>
            <a:lvl1pPr>
              <a:defRPr>
                <a:solidFill>
                  <a:schemeClr val="tx1"/>
                </a:solidFill>
              </a:defRPr>
            </a:lvl1pPr>
          </a:lstStyle>
          <a:p>
            <a:fld id="{CB782522-6842-4C3F-B1BF-2E6D1DEB6B97}" type="slidenum">
              <a:rPr lang="en-US" smtClean="0">
                <a:solidFill>
                  <a:srgbClr val="5F5F5F"/>
                </a:solidFill>
              </a:rPr>
              <a:pPr/>
              <a:t>‹#›</a:t>
            </a:fld>
            <a:endParaRPr lang="en-US" dirty="0">
              <a:solidFill>
                <a:srgbClr val="5F5F5F"/>
              </a:solidFill>
            </a:endParaRPr>
          </a:p>
        </p:txBody>
      </p:sp>
      <p:pic>
        <p:nvPicPr>
          <p:cNvPr id="6" name="Picture 5"/>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40188" y="6362852"/>
            <a:ext cx="1579008" cy="495149"/>
          </a:xfrm>
          <a:prstGeom prst="rect">
            <a:avLst/>
          </a:prstGeom>
        </p:spPr>
      </p:pic>
    </p:spTree>
    <p:extLst>
      <p:ext uri="{BB962C8B-B14F-4D97-AF65-F5344CB8AC3E}">
        <p14:creationId xmlns="" xmlns:p14="http://schemas.microsoft.com/office/powerpoint/2010/main" val="402962973"/>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21EFBEE-A1C6-B64F-8CF7-188DC2194CD0}"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5622591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2_Title and Cont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5F45161-3C4C-5F4B-B34B-9F92FD8ABF40}"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33446481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10_Title and Cont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grpSp>
        <p:nvGrpSpPr>
          <p:cNvPr id="5" name="Group 6"/>
          <p:cNvGrpSpPr/>
          <p:nvPr userDrawn="1"/>
        </p:nvGrpSpPr>
        <p:grpSpPr>
          <a:xfrm>
            <a:off x="195102" y="2642301"/>
            <a:ext cx="11799678" cy="4215699"/>
            <a:chOff x="195102" y="2642301"/>
            <a:chExt cx="11799678" cy="4215699"/>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9" name="Picture 8"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0" name="Picture 9"/>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961741C4-5DBB-704F-87DA-9B5339D4302D}"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33446481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8_Title and Cont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grpSp>
        <p:nvGrpSpPr>
          <p:cNvPr id="5" name="Group 6"/>
          <p:cNvGrpSpPr/>
          <p:nvPr userDrawn="1"/>
        </p:nvGrpSpPr>
        <p:grpSpPr>
          <a:xfrm>
            <a:off x="191056" y="4560687"/>
            <a:ext cx="11805241" cy="2297313"/>
            <a:chOff x="191056" y="4560687"/>
            <a:chExt cx="118052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6" name="Group 10"/>
            <p:cNvGrpSpPr/>
            <p:nvPr/>
          </p:nvGrpSpPr>
          <p:grpSpPr>
            <a:xfrm>
              <a:off x="191056" y="4560687"/>
              <a:ext cx="3456317" cy="2297313"/>
              <a:chOff x="191056" y="4560687"/>
              <a:chExt cx="3456317" cy="2297313"/>
            </a:xfrm>
          </p:grpSpPr>
          <p:pic>
            <p:nvPicPr>
              <p:cNvPr id="10" name="Picture 9"/>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1" name="Picture 10"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87A522D-127A-EF4B-99FC-5E4956E0B54B}"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33446481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6_Title and Cont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grpSp>
        <p:nvGrpSpPr>
          <p:cNvPr id="5" name="Group 6"/>
          <p:cNvGrpSpPr/>
          <p:nvPr userDrawn="1"/>
        </p:nvGrpSpPr>
        <p:grpSpPr>
          <a:xfrm>
            <a:off x="191385" y="4560687"/>
            <a:ext cx="11802141" cy="2297313"/>
            <a:chOff x="191385" y="4560687"/>
            <a:chExt cx="118021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9" name="Picture 8"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8D6B97F-F650-0B47-A7A1-DFD9ADCDFD03}"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33446481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4_Title and Cont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71D840A-B583-AD42-92CE-5167EE529296}"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33446481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49B7A10-9C07-E84A-8402-2FD8F17B87C3}"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10938794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Title, Subtitle, and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9290CCB-6A89-C047-B889-3AA04F4F1430}"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25406712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Title, Subtitle, and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1FABFB3-92C4-FB4A-B3A8-CB003DF21C86}"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25406712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4_Title, Subtitle, and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grpSp>
        <p:nvGrpSpPr>
          <p:cNvPr id="5" name="Group 7"/>
          <p:cNvGrpSpPr/>
          <p:nvPr userDrawn="1"/>
        </p:nvGrpSpPr>
        <p:grpSpPr>
          <a:xfrm>
            <a:off x="191385" y="4560687"/>
            <a:ext cx="11802141" cy="2297313"/>
            <a:chOff x="191385" y="4560687"/>
            <a:chExt cx="11802141" cy="2297313"/>
          </a:xfrm>
        </p:grpSpPr>
        <p:pic>
          <p:nvPicPr>
            <p:cNvPr id="9" name="Picture 8"/>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10" name="Picture 9"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3B313D1B-6196-D84B-9F00-10EC9C1B4B25}"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25406712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3413145" y="6527796"/>
            <a:ext cx="5362538" cy="365125"/>
          </a:xfrm>
          <a:prstGeom prst="rect">
            <a:avLst/>
          </a:prstGeom>
        </p:spPr>
        <p:txBody>
          <a:bodyPr/>
          <a:lstStyle>
            <a:lvl1pPr>
              <a:defRPr>
                <a:solidFill>
                  <a:schemeClr val="tx1">
                    <a:lumMod val="50000"/>
                  </a:schemeClr>
                </a:solidFill>
              </a:defRPr>
            </a:lvl1pPr>
          </a:lstStyle>
          <a:p>
            <a:r>
              <a:rPr lang="en-US" smtClean="0">
                <a:solidFill>
                  <a:srgbClr val="5F5F5F">
                    <a:lumMod val="50000"/>
                  </a:srgbClr>
                </a:solidFill>
              </a:rPr>
              <a:t>Confidential – Oracle Internal</a:t>
            </a:r>
            <a:endParaRPr lang="en-US" dirty="0" smtClean="0">
              <a:solidFill>
                <a:srgbClr val="5F5F5F">
                  <a:lumMod val="50000"/>
                </a:srgbClr>
              </a:solidFill>
            </a:endParaRPr>
          </a:p>
        </p:txBody>
      </p:sp>
      <p:sp>
        <p:nvSpPr>
          <p:cNvPr id="4" name="Slide Number Placeholder 3"/>
          <p:cNvSpPr>
            <a:spLocks noGrp="1"/>
          </p:cNvSpPr>
          <p:nvPr>
            <p:ph type="sldNum" sz="quarter" idx="11"/>
          </p:nvPr>
        </p:nvSpPr>
        <p:spPr>
          <a:xfrm>
            <a:off x="8608357" y="6527796"/>
            <a:ext cx="2742486" cy="365125"/>
          </a:xfrm>
          <a:prstGeom prst="rect">
            <a:avLst/>
          </a:prstGeom>
        </p:spPr>
        <p:txBody>
          <a:bodyPr/>
          <a:lstStyle>
            <a:lvl1pPr>
              <a:defRPr>
                <a:solidFill>
                  <a:schemeClr val="tx1">
                    <a:lumMod val="50000"/>
                  </a:schemeClr>
                </a:solidFill>
              </a:defRPr>
            </a:lvl1pPr>
          </a:lstStyle>
          <a:p>
            <a:fld id="{CB782522-6842-4C3F-B1BF-2E6D1DEB6B97}" type="slidenum">
              <a:rPr lang="en-US" smtClean="0">
                <a:solidFill>
                  <a:srgbClr val="5F5F5F">
                    <a:lumMod val="50000"/>
                  </a:srgbClr>
                </a:solidFill>
              </a:rPr>
              <a:pPr/>
              <a:t>‹#›</a:t>
            </a:fld>
            <a:endParaRPr lang="en-US" dirty="0">
              <a:solidFill>
                <a:srgbClr val="5F5F5F">
                  <a:lumMod val="50000"/>
                </a:srgbClr>
              </a:solidFill>
            </a:endParaRPr>
          </a:p>
        </p:txBody>
      </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5_Title, Subtitle, and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grpSp>
        <p:nvGrpSpPr>
          <p:cNvPr id="5" name="Group 7"/>
          <p:cNvGrpSpPr/>
          <p:nvPr userDrawn="1"/>
        </p:nvGrpSpPr>
        <p:grpSpPr>
          <a:xfrm>
            <a:off x="195102" y="2642301"/>
            <a:ext cx="11799678" cy="4215699"/>
            <a:chOff x="195102" y="2642301"/>
            <a:chExt cx="11799678" cy="4215699"/>
          </a:xfrm>
        </p:grpSpPr>
        <p:pic>
          <p:nvPicPr>
            <p:cNvPr id="9" name="Picture 8"/>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10" name="Picture 9"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1" name="Picture 10"/>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C996873-3A35-6440-964D-C3F144B020DB}"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25406712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6_Title, Subtitle, and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61CD4C6B-F673-D949-AC63-3D20D87B2C7C}"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grpSp>
        <p:nvGrpSpPr>
          <p:cNvPr id="5" name="Group 7"/>
          <p:cNvGrpSpPr/>
          <p:nvPr userDrawn="1"/>
        </p:nvGrpSpPr>
        <p:grpSpPr>
          <a:xfrm>
            <a:off x="191056" y="4560687"/>
            <a:ext cx="11805241" cy="2297313"/>
            <a:chOff x="191056" y="4560687"/>
            <a:chExt cx="11805241" cy="2297313"/>
          </a:xfrm>
        </p:grpSpPr>
        <p:pic>
          <p:nvPicPr>
            <p:cNvPr id="9" name="Picture 8"/>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6" name="Group 10"/>
            <p:cNvGrpSpPr/>
            <p:nvPr/>
          </p:nvGrpSpPr>
          <p:grpSpPr>
            <a:xfrm>
              <a:off x="191056" y="4560687"/>
              <a:ext cx="3456317" cy="2297313"/>
              <a:chOff x="191056" y="4560687"/>
              <a:chExt cx="3456317" cy="2297313"/>
            </a:xfrm>
          </p:grpSpPr>
          <p:pic>
            <p:nvPicPr>
              <p:cNvPr id="11" name="Picture 10"/>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2" name="Picture 11"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 xmlns:p14="http://schemas.microsoft.com/office/powerpoint/2010/main" val="25406712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Title, Subtitle, and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5FFEF21-915B-5644-9081-02F3031D4139}"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497781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7_Title, Subtitle, and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AED506AC-4743-F74C-8F4B-B9A1E39FE764}"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grpSp>
        <p:nvGrpSpPr>
          <p:cNvPr id="5" name="Group 7"/>
          <p:cNvGrpSpPr/>
          <p:nvPr userDrawn="1"/>
        </p:nvGrpSpPr>
        <p:grpSpPr>
          <a:xfrm>
            <a:off x="191056" y="4560687"/>
            <a:ext cx="11805241" cy="2297313"/>
            <a:chOff x="191056" y="4560687"/>
            <a:chExt cx="11805241" cy="2297313"/>
          </a:xfrm>
        </p:grpSpPr>
        <p:pic>
          <p:nvPicPr>
            <p:cNvPr id="9" name="Picture 8"/>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6" name="Group 10"/>
            <p:cNvGrpSpPr/>
            <p:nvPr/>
          </p:nvGrpSpPr>
          <p:grpSpPr>
            <a:xfrm>
              <a:off x="191056" y="4560687"/>
              <a:ext cx="3456317" cy="2297313"/>
              <a:chOff x="191056" y="4560687"/>
              <a:chExt cx="3456317" cy="2297313"/>
            </a:xfrm>
          </p:grpSpPr>
          <p:pic>
            <p:nvPicPr>
              <p:cNvPr id="11" name="Picture 10"/>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2" name="Picture 11"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 xmlns:p14="http://schemas.microsoft.com/office/powerpoint/2010/main" val="497781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8_Title, Subtitle, and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grpSp>
        <p:nvGrpSpPr>
          <p:cNvPr id="5" name="Group 7"/>
          <p:cNvGrpSpPr/>
          <p:nvPr userDrawn="1"/>
        </p:nvGrpSpPr>
        <p:grpSpPr>
          <a:xfrm>
            <a:off x="195102" y="2642301"/>
            <a:ext cx="11799678" cy="4215699"/>
            <a:chOff x="195102" y="2642301"/>
            <a:chExt cx="11799678" cy="4215699"/>
          </a:xfrm>
        </p:grpSpPr>
        <p:pic>
          <p:nvPicPr>
            <p:cNvPr id="9" name="Picture 8"/>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10" name="Picture 9"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1" name="Picture 10"/>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0B7C149-50F3-F149-92AA-4BAC75CF051B}"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497781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9_Title, Subtitle, and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grpSp>
        <p:nvGrpSpPr>
          <p:cNvPr id="5" name="Group 7"/>
          <p:cNvGrpSpPr/>
          <p:nvPr userDrawn="1"/>
        </p:nvGrpSpPr>
        <p:grpSpPr>
          <a:xfrm>
            <a:off x="191385" y="4560687"/>
            <a:ext cx="11802141" cy="2297313"/>
            <a:chOff x="191385" y="4560687"/>
            <a:chExt cx="11802141" cy="2297313"/>
          </a:xfrm>
        </p:grpSpPr>
        <p:pic>
          <p:nvPicPr>
            <p:cNvPr id="9" name="Picture 8"/>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10" name="Picture 9"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6C28EC3-07F6-DA4F-AAD9-B4AE36B68F08}"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497781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0_Title, Subtitle, and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BC76FC2-0D54-0B4A-BB6C-ED9E0BFA62F6}" type="datetime1">
              <a:rPr lang="en-US" smtClean="0">
                <a:solidFill>
                  <a:srgbClr val="5F5F5F"/>
                </a:solidFill>
              </a:rPr>
              <a:pPr/>
              <a:t>11/4/2016</a:t>
            </a:fld>
            <a:endParaRPr lang="en-US" dirty="0">
              <a:solidFill>
                <a:srgbClr val="5F5F5F"/>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497781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CEFB0E-D5DF-A647-969D-4D12EC807AAC}"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831829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1_Section Header without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FA2972-562F-B547-B28F-5DD05C73AD19}"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5412429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3_Section Header without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381B4E-D973-F448-B6DF-28268FDB40CC}" type="datetime1">
              <a:rPr lang="en-US" smtClean="0">
                <a:solidFill>
                  <a:srgbClr val="5F5F5F"/>
                </a:solidFill>
              </a:rPr>
              <a:pPr/>
              <a:t>11/4/2016</a:t>
            </a:fld>
            <a:endParaRPr lang="en-US" dirty="0">
              <a:solidFill>
                <a:srgbClr val="5F5F5F"/>
              </a:solidFill>
            </a:endParaRPr>
          </a:p>
        </p:txBody>
      </p:sp>
      <p:grpSp>
        <p:nvGrpSpPr>
          <p:cNvPr id="5" name="Group 6"/>
          <p:cNvGrpSpPr/>
          <p:nvPr userDrawn="1"/>
        </p:nvGrpSpPr>
        <p:grpSpPr>
          <a:xfrm>
            <a:off x="191056" y="4560687"/>
            <a:ext cx="11805241" cy="2297313"/>
            <a:chOff x="191056" y="4560687"/>
            <a:chExt cx="118052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6" name="Group 10"/>
            <p:cNvGrpSpPr/>
            <p:nvPr/>
          </p:nvGrpSpPr>
          <p:grpSpPr>
            <a:xfrm>
              <a:off x="191056" y="4560687"/>
              <a:ext cx="3456317" cy="2297313"/>
              <a:chOff x="191056" y="4560687"/>
              <a:chExt cx="3456317" cy="2297313"/>
            </a:xfrm>
          </p:grpSpPr>
          <p:pic>
            <p:nvPicPr>
              <p:cNvPr id="10" name="Picture 9"/>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1" name="Picture 10"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Tree>
    <p:extLst>
      <p:ext uri="{BB962C8B-B14F-4D97-AF65-F5344CB8AC3E}">
        <p14:creationId xmlns="" xmlns:p14="http://schemas.microsoft.com/office/powerpoint/2010/main" val="5412429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08357" y="6527796"/>
            <a:ext cx="2742486" cy="365125"/>
          </a:xfrm>
          <a:prstGeom prst="rect">
            <a:avLst/>
          </a:prstGeom>
        </p:spPr>
        <p:txBody>
          <a:bodyPr/>
          <a:lstStyle>
            <a:lvl1pPr>
              <a:defRPr>
                <a:solidFill>
                  <a:schemeClr val="tx1">
                    <a:lumMod val="50000"/>
                  </a:schemeClr>
                </a:solidFill>
              </a:defRPr>
            </a:lvl1pPr>
          </a:lstStyle>
          <a:p>
            <a:fld id="{C51EAA63-D034-42AE-91FA-B13B9518C7BE}" type="slidenum">
              <a:rPr lang="en-US" smtClean="0">
                <a:solidFill>
                  <a:srgbClr val="5F5F5F">
                    <a:lumMod val="50000"/>
                  </a:srgbClr>
                </a:solidFill>
              </a:rPr>
              <a:pPr/>
              <a:t>‹#›</a:t>
            </a:fld>
            <a:endParaRPr lang="en-US" dirty="0">
              <a:solidFill>
                <a:srgbClr val="5F5F5F">
                  <a:lumMod val="5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Footer Placeholder 2"/>
          <p:cNvSpPr>
            <a:spLocks noGrp="1"/>
          </p:cNvSpPr>
          <p:nvPr>
            <p:ph type="ftr" sz="quarter" idx="10"/>
          </p:nvPr>
        </p:nvSpPr>
        <p:spPr>
          <a:xfrm>
            <a:off x="3413145" y="6527796"/>
            <a:ext cx="5362538" cy="365125"/>
          </a:xfrm>
          <a:prstGeom prst="rect">
            <a:avLst/>
          </a:prstGeom>
        </p:spPr>
        <p:txBody>
          <a:bodyPr/>
          <a:lstStyle>
            <a:lvl1pPr>
              <a:defRPr>
                <a:solidFill>
                  <a:schemeClr val="tx1">
                    <a:lumMod val="50000"/>
                  </a:schemeClr>
                </a:solidFill>
              </a:defRPr>
            </a:lvl1pPr>
          </a:lstStyle>
          <a:p>
            <a:r>
              <a:rPr lang="en-US" smtClean="0">
                <a:solidFill>
                  <a:srgbClr val="5F5F5F">
                    <a:lumMod val="50000"/>
                  </a:srgbClr>
                </a:solidFill>
              </a:rPr>
              <a:t>Confidential – Oracle Internal</a:t>
            </a:r>
            <a:endParaRPr lang="en-US" dirty="0" smtClean="0">
              <a:solidFill>
                <a:srgbClr val="5F5F5F">
                  <a:lumMod val="50000"/>
                </a:srgbClr>
              </a:solidFill>
            </a:endParaRPr>
          </a:p>
        </p:txBody>
      </p:sp>
    </p:spTree>
    <p:extLst>
      <p:ext uri="{BB962C8B-B14F-4D97-AF65-F5344CB8AC3E}">
        <p14:creationId xmlns="" xmlns:p14="http://schemas.microsoft.com/office/powerpoint/2010/main" val="33376993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2_Section Header without Picture">
    <p:bg>
      <p:bgPr>
        <a:gradFill>
          <a:gsLst>
            <a:gs pos="0">
              <a:srgbClr val="009FB5"/>
            </a:gs>
            <a:gs pos="100000">
              <a:srgbClr val="0087A0"/>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8F883A-2ED6-9E4A-9DA4-80C45EBA20D3}" type="datetime1">
              <a:rPr lang="en-US" smtClean="0">
                <a:solidFill>
                  <a:srgbClr val="5F5F5F"/>
                </a:solidFill>
              </a:rPr>
              <a:pPr/>
              <a:t>11/4/2016</a:t>
            </a:fld>
            <a:endParaRPr lang="en-US" dirty="0">
              <a:solidFill>
                <a:srgbClr val="5F5F5F"/>
              </a:solidFill>
            </a:endParaRPr>
          </a:p>
        </p:txBody>
      </p:sp>
      <p:sp>
        <p:nvSpPr>
          <p:cNvPr id="5" name="Footer Placeholder 4"/>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 xmlns:p14="http://schemas.microsoft.com/office/powerpoint/2010/main" val="13459100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4_Section Header without Picture">
    <p:bg>
      <p:bgPr>
        <a:gradFill>
          <a:gsLst>
            <a:gs pos="0">
              <a:srgbClr val="009FB5"/>
            </a:gs>
            <a:gs pos="100000">
              <a:srgbClr val="0087A0"/>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CB561F-F895-F547-BFFE-1D4098998987}" type="datetime1">
              <a:rPr lang="en-US" smtClean="0">
                <a:solidFill>
                  <a:srgbClr val="5F5F5F"/>
                </a:solidFill>
              </a:rPr>
              <a:pPr/>
              <a:t>11/4/2016</a:t>
            </a:fld>
            <a:endParaRPr lang="en-US" dirty="0">
              <a:solidFill>
                <a:srgbClr val="5F5F5F"/>
              </a:solidFill>
            </a:endParaRPr>
          </a:p>
        </p:txBody>
      </p:sp>
      <p:sp>
        <p:nvSpPr>
          <p:cNvPr id="5" name="Footer Placeholder 4"/>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grpSp>
        <p:nvGrpSpPr>
          <p:cNvPr id="7" name="Group 6"/>
          <p:cNvGrpSpPr/>
          <p:nvPr userDrawn="1"/>
        </p:nvGrpSpPr>
        <p:grpSpPr>
          <a:xfrm>
            <a:off x="191056" y="4560687"/>
            <a:ext cx="11805241" cy="2297313"/>
            <a:chOff x="191056" y="4560687"/>
            <a:chExt cx="118052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9" name="Group 10"/>
            <p:cNvGrpSpPr/>
            <p:nvPr/>
          </p:nvGrpSpPr>
          <p:grpSpPr>
            <a:xfrm>
              <a:off x="191056" y="4560687"/>
              <a:ext cx="3456317" cy="2297313"/>
              <a:chOff x="191056" y="4560687"/>
              <a:chExt cx="3456317" cy="2297313"/>
            </a:xfrm>
          </p:grpSpPr>
          <p:pic>
            <p:nvPicPr>
              <p:cNvPr id="10" name="Picture 9"/>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1" name="Picture 10"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Tree>
    <p:extLst>
      <p:ext uri="{BB962C8B-B14F-4D97-AF65-F5344CB8AC3E}">
        <p14:creationId xmlns="" xmlns:p14="http://schemas.microsoft.com/office/powerpoint/2010/main" val="13459100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CB8A67A7-7FD7-7F40-A429-E3189D71E37C}"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1156382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Quote with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8EBF61AB-B95F-2A44-A205-5CF0ECDCDF04}"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42210832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3_Quote with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2A5E7EE-5C64-AB47-88D3-89D363F16948}"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grpSp>
        <p:nvGrpSpPr>
          <p:cNvPr id="3" name="Group 8"/>
          <p:cNvGrpSpPr/>
          <p:nvPr userDrawn="1"/>
        </p:nvGrpSpPr>
        <p:grpSpPr>
          <a:xfrm>
            <a:off x="191056" y="4560687"/>
            <a:ext cx="11805241" cy="2297313"/>
            <a:chOff x="191056" y="4560687"/>
            <a:chExt cx="11805241" cy="2297313"/>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9" name="Group 10"/>
            <p:cNvGrpSpPr/>
            <p:nvPr/>
          </p:nvGrpSpPr>
          <p:grpSpPr>
            <a:xfrm>
              <a:off x="191056" y="4560687"/>
              <a:ext cx="3456317" cy="2297313"/>
              <a:chOff x="191056" y="4560687"/>
              <a:chExt cx="3456317" cy="2297313"/>
            </a:xfrm>
          </p:grpSpPr>
          <p:pic>
            <p:nvPicPr>
              <p:cNvPr id="12" name="Picture 11"/>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3" name="Picture 12"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Tree>
    <p:extLst>
      <p:ext uri="{BB962C8B-B14F-4D97-AF65-F5344CB8AC3E}">
        <p14:creationId xmlns="" xmlns:p14="http://schemas.microsoft.com/office/powerpoint/2010/main" val="42210832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4_Quote with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grpSp>
        <p:nvGrpSpPr>
          <p:cNvPr id="3" name="Group 8"/>
          <p:cNvGrpSpPr/>
          <p:nvPr userDrawn="1"/>
        </p:nvGrpSpPr>
        <p:grpSpPr>
          <a:xfrm>
            <a:off x="195102" y="2642301"/>
            <a:ext cx="11799678" cy="4215699"/>
            <a:chOff x="195102" y="2642301"/>
            <a:chExt cx="11799678" cy="4215699"/>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11" name="Picture 10"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2" name="Picture 11"/>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566AF1CB-1074-CC46-A366-F1C66949B99F}"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42210832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5_Quote with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grpSp>
        <p:nvGrpSpPr>
          <p:cNvPr id="3" name="Group 8"/>
          <p:cNvGrpSpPr/>
          <p:nvPr userDrawn="1"/>
        </p:nvGrpSpPr>
        <p:grpSpPr>
          <a:xfrm>
            <a:off x="191385" y="4560687"/>
            <a:ext cx="11802141" cy="2297313"/>
            <a:chOff x="191385" y="4560687"/>
            <a:chExt cx="11802141" cy="2297313"/>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11" name="Picture 10"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1091514E-0DA7-EA47-BBD3-F51A722BB8BD}"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42210832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6_Quote with Picture">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BC60A5FF-EC42-D740-BF6D-F1512F85956A}"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pic>
        <p:nvPicPr>
          <p:cNvPr id="9" name="Picture 8"/>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Tree>
    <p:extLst>
      <p:ext uri="{BB962C8B-B14F-4D97-AF65-F5344CB8AC3E}">
        <p14:creationId xmlns="" xmlns:p14="http://schemas.microsoft.com/office/powerpoint/2010/main" val="42210832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Quote with Picture">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44E72DBD-525E-A14B-B03A-4D7B2C6AA352}"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25910761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7_Quote with Picture">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grpSp>
        <p:nvGrpSpPr>
          <p:cNvPr id="3" name="Group 8"/>
          <p:cNvGrpSpPr/>
          <p:nvPr userDrawn="1"/>
        </p:nvGrpSpPr>
        <p:grpSpPr>
          <a:xfrm>
            <a:off x="191056" y="4560687"/>
            <a:ext cx="11805241" cy="2297313"/>
            <a:chOff x="191056" y="4560687"/>
            <a:chExt cx="11805241" cy="2297313"/>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9" name="Group 10"/>
            <p:cNvGrpSpPr/>
            <p:nvPr/>
          </p:nvGrpSpPr>
          <p:grpSpPr>
            <a:xfrm>
              <a:off x="191056" y="4560687"/>
              <a:ext cx="3456317" cy="2297313"/>
              <a:chOff x="191056" y="4560687"/>
              <a:chExt cx="3456317" cy="2297313"/>
            </a:xfrm>
          </p:grpSpPr>
          <p:pic>
            <p:nvPicPr>
              <p:cNvPr id="12" name="Picture 11"/>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3" name="Picture 12"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07AD8ACC-550E-9440-99C9-186C886A33E7}"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25910761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99081169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8_Quote with Picture">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grpSp>
        <p:nvGrpSpPr>
          <p:cNvPr id="3" name="Group 8"/>
          <p:cNvGrpSpPr/>
          <p:nvPr userDrawn="1"/>
        </p:nvGrpSpPr>
        <p:grpSpPr>
          <a:xfrm>
            <a:off x="195102" y="2642301"/>
            <a:ext cx="11799678" cy="4215699"/>
            <a:chOff x="195102" y="2642301"/>
            <a:chExt cx="11799678" cy="4215699"/>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11" name="Picture 10"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2" name="Picture 11"/>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3A00225A-03EC-FC44-B88A-CD57B8B99267}"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25910761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9_Quote with Picture">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grpSp>
        <p:nvGrpSpPr>
          <p:cNvPr id="3" name="Group 8"/>
          <p:cNvGrpSpPr/>
          <p:nvPr userDrawn="1"/>
        </p:nvGrpSpPr>
        <p:grpSpPr>
          <a:xfrm>
            <a:off x="191385" y="4560687"/>
            <a:ext cx="11802141" cy="2297313"/>
            <a:chOff x="191385" y="4560687"/>
            <a:chExt cx="11802141" cy="2297313"/>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11" name="Picture 10"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1E4A2AEE-A824-9F45-8B86-EA4EA492E946}"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25910761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0_Quote with Picture">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solidFill>
                  <a:schemeClr val="bg1"/>
                </a:solidFill>
              </a:defRPr>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bg1"/>
              </a:buClr>
              <a:buFont typeface="Arial" panose="020B0604020202020204" pitchFamily="34" charset="0"/>
              <a:buChar char="–"/>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83A4CE55-3C92-2943-A86C-2C202FCACED1}"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pic>
        <p:nvPicPr>
          <p:cNvPr id="9" name="Picture 8"/>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Tree>
    <p:extLst>
      <p:ext uri="{BB962C8B-B14F-4D97-AF65-F5344CB8AC3E}">
        <p14:creationId xmlns="" xmlns:p14="http://schemas.microsoft.com/office/powerpoint/2010/main" val="25910761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6A967A97-E59D-AF44-9643-645745CCEAE4}"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2884346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wo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3E68871-9D22-7542-A5AB-7BBE328A5D98}"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Title 7"/>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40916125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2_Two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87109079-1F4D-EB4D-9CBC-829C4EDFB052}"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Title 7"/>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802239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515AA13-CA5E-704A-B4BA-3216ABDBEF5A}"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746177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Three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351D02E-E19C-2C4C-A6C3-EC1FB463E659}"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42326810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_Three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6C90ACF9-6E17-904E-8BA5-CD173DEF1D9E}"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19350816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5158808-7E93-CB47-8A4C-0D9D6F6C8ED8}"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5241320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4928096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Four Content">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0784C18D-1A66-794A-B4BB-0D970E706685}"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35588060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_Four Content">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278D06B0-79B2-F544-844C-E072AE250D31}"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3951191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C7F1A318-533C-5448-B9CF-A7FBA35A9779}" type="datetime1">
              <a:rPr lang="en-US" smtClean="0">
                <a:solidFill>
                  <a:srgbClr val="5F5F5F"/>
                </a:solidFill>
              </a:rPr>
              <a:pPr/>
              <a:t>11/4/2016</a:t>
            </a:fld>
            <a:endParaRPr lang="en-US" dirty="0">
              <a:solidFill>
                <a:srgbClr val="5F5F5F"/>
              </a:solidFill>
            </a:endParaRPr>
          </a:p>
        </p:txBody>
      </p:sp>
      <p:sp>
        <p:nvSpPr>
          <p:cNvPr id="8" name="Footer Placeholder 7"/>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9" name="Slide Number Placeholder 8"/>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27862443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_Comparison">
    <p:bg>
      <p:bgPr>
        <a:gradFill>
          <a:gsLst>
            <a:gs pos="0">
              <a:srgbClr val="1592CC"/>
            </a:gs>
            <a:gs pos="100000">
              <a:srgbClr val="0E7AAB"/>
            </a:gs>
          </a:gsLst>
          <a:lin ang="5400000" scaled="0"/>
        </a:gradFill>
        <a:effectLst/>
      </p:bgPr>
    </p:bg>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BFFC7AC7-79A4-4440-84D7-1FA4F8C05874}" type="datetime1">
              <a:rPr lang="en-US" smtClean="0">
                <a:solidFill>
                  <a:srgbClr val="5F5F5F"/>
                </a:solidFill>
              </a:rPr>
              <a:pPr/>
              <a:t>11/4/2016</a:t>
            </a:fld>
            <a:endParaRPr lang="en-US" dirty="0">
              <a:solidFill>
                <a:srgbClr val="5F5F5F"/>
              </a:solidFill>
            </a:endParaRPr>
          </a:p>
        </p:txBody>
      </p:sp>
      <p:sp>
        <p:nvSpPr>
          <p:cNvPr id="8" name="Footer Placeholder 7"/>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9" name="Slide Number Placeholder 8"/>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16860580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2_Comparison">
    <p:bg>
      <p:bgPr>
        <a:gradFill>
          <a:gsLst>
            <a:gs pos="0">
              <a:srgbClr val="009FB5"/>
            </a:gs>
            <a:gs pos="100000">
              <a:srgbClr val="0087A0"/>
            </a:gs>
          </a:gsLst>
          <a:lin ang="5400000" scaled="0"/>
        </a:gradFill>
        <a:effectLst/>
      </p:bgPr>
    </p:bg>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D023BAB0-0622-584F-A3AB-D7C56F83270A}" type="datetime1">
              <a:rPr lang="en-US" smtClean="0">
                <a:solidFill>
                  <a:srgbClr val="5F5F5F"/>
                </a:solidFill>
              </a:rPr>
              <a:pPr/>
              <a:t>11/4/2016</a:t>
            </a:fld>
            <a:endParaRPr lang="en-US" dirty="0">
              <a:solidFill>
                <a:srgbClr val="5F5F5F"/>
              </a:solidFill>
            </a:endParaRPr>
          </a:p>
        </p:txBody>
      </p:sp>
      <p:sp>
        <p:nvSpPr>
          <p:cNvPr id="8" name="Footer Placeholder 7"/>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9" name="Slide Number Placeholder 8"/>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11" name="Title 10"/>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4209356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E8174B1-480C-4846-A4BB-A259F63BE6B9}"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 xmlns:p14="http://schemas.microsoft.com/office/powerpoint/2010/main" val="1346164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690E2D9-B157-8F48-90E0-DFA4D7F1D26F}"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0219194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36B59A0-9F75-E34A-92F4-131EB8DAED9F}"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42928412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9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grpSp>
        <p:nvGrpSpPr>
          <p:cNvPr id="2" name="Group 7"/>
          <p:cNvGrpSpPr/>
          <p:nvPr userDrawn="1"/>
        </p:nvGrpSpPr>
        <p:grpSpPr>
          <a:xfrm>
            <a:off x="191056" y="4560687"/>
            <a:ext cx="11805241" cy="2297313"/>
            <a:chOff x="191056" y="4560687"/>
            <a:chExt cx="11805241" cy="2297313"/>
          </a:xfrm>
        </p:grpSpPr>
        <p:pic>
          <p:nvPicPr>
            <p:cNvPr id="9" name="Picture 8"/>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8" name="Group 10"/>
            <p:cNvGrpSpPr/>
            <p:nvPr/>
          </p:nvGrpSpPr>
          <p:grpSpPr>
            <a:xfrm>
              <a:off x="191056" y="4560687"/>
              <a:ext cx="3456317" cy="2297313"/>
              <a:chOff x="191056" y="4560687"/>
              <a:chExt cx="3456317" cy="2297313"/>
            </a:xfrm>
          </p:grpSpPr>
          <p:pic>
            <p:nvPicPr>
              <p:cNvPr id="11" name="Picture 10"/>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2" name="Picture 11"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
        <p:nvSpPr>
          <p:cNvPr id="3" name="Date Placeholder 2"/>
          <p:cNvSpPr>
            <a:spLocks noGrp="1"/>
          </p:cNvSpPr>
          <p:nvPr>
            <p:ph type="dt" sz="half" idx="10"/>
          </p:nvPr>
        </p:nvSpPr>
        <p:spPr/>
        <p:txBody>
          <a:bodyPr/>
          <a:lstStyle/>
          <a:p>
            <a:fld id="{B99642AD-70D2-8E40-9860-D086D0278249}"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42928412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0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63188C5-52B5-2445-89B6-71237BF3220A}"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2" name="Group 12"/>
          <p:cNvGrpSpPr/>
          <p:nvPr userDrawn="1"/>
        </p:nvGrpSpPr>
        <p:grpSpPr>
          <a:xfrm>
            <a:off x="195102" y="2642301"/>
            <a:ext cx="11799678" cy="4215699"/>
            <a:chOff x="195102" y="2642301"/>
            <a:chExt cx="11799678" cy="4215699"/>
          </a:xfrm>
        </p:grpSpPr>
        <p:pic>
          <p:nvPicPr>
            <p:cNvPr id="14" name="Picture 1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15" name="Picture 14"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6" name="Picture 15"/>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Tree>
    <p:extLst>
      <p:ext uri="{BB962C8B-B14F-4D97-AF65-F5344CB8AC3E}">
        <p14:creationId xmlns="" xmlns:p14="http://schemas.microsoft.com/office/powerpoint/2010/main" val="42928412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dirty="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353038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1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A8D69BF-41C2-234D-BB8B-18582087EA8B}"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2" name="Group 12"/>
          <p:cNvGrpSpPr/>
          <p:nvPr userDrawn="1"/>
        </p:nvGrpSpPr>
        <p:grpSpPr>
          <a:xfrm>
            <a:off x="191385" y="4560687"/>
            <a:ext cx="11802141" cy="2297313"/>
            <a:chOff x="191385" y="4560687"/>
            <a:chExt cx="11802141" cy="2297313"/>
          </a:xfrm>
        </p:grpSpPr>
        <p:pic>
          <p:nvPicPr>
            <p:cNvPr id="14" name="Picture 1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15" name="Picture 14"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Tree>
    <p:extLst>
      <p:ext uri="{BB962C8B-B14F-4D97-AF65-F5344CB8AC3E}">
        <p14:creationId xmlns="" xmlns:p14="http://schemas.microsoft.com/office/powerpoint/2010/main" val="42928412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12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B8D5957-E79E-C44E-9235-4958D4285314}"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pic>
        <p:nvPicPr>
          <p:cNvPr id="13" name="Picture 12"/>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Tree>
    <p:extLst>
      <p:ext uri="{BB962C8B-B14F-4D97-AF65-F5344CB8AC3E}">
        <p14:creationId xmlns="" xmlns:p14="http://schemas.microsoft.com/office/powerpoint/2010/main" val="42928412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4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6B23DE2-7F49-4647-99AA-2330318D19BD}"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21003551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3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3BAA143-0555-5148-BB5A-65744DBD5DAC}"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grpSp>
        <p:nvGrpSpPr>
          <p:cNvPr id="2" name="Group 8"/>
          <p:cNvGrpSpPr/>
          <p:nvPr userDrawn="1"/>
        </p:nvGrpSpPr>
        <p:grpSpPr>
          <a:xfrm>
            <a:off x="191056" y="4560687"/>
            <a:ext cx="11805241" cy="2297313"/>
            <a:chOff x="191056" y="4560687"/>
            <a:chExt cx="11805241" cy="2297313"/>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6" name="Group 10"/>
            <p:cNvGrpSpPr/>
            <p:nvPr/>
          </p:nvGrpSpPr>
          <p:grpSpPr>
            <a:xfrm>
              <a:off x="191056" y="4560687"/>
              <a:ext cx="3456317" cy="2297313"/>
              <a:chOff x="191056" y="4560687"/>
              <a:chExt cx="3456317" cy="2297313"/>
            </a:xfrm>
          </p:grpSpPr>
          <p:pic>
            <p:nvPicPr>
              <p:cNvPr id="12" name="Picture 11"/>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3" name="Picture 12"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Tree>
    <p:extLst>
      <p:ext uri="{BB962C8B-B14F-4D97-AF65-F5344CB8AC3E}">
        <p14:creationId xmlns="" xmlns:p14="http://schemas.microsoft.com/office/powerpoint/2010/main" val="21003551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4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3C47AC-0BD0-354E-8E22-95AC16769E91}"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grpSp>
        <p:nvGrpSpPr>
          <p:cNvPr id="2" name="Group 8"/>
          <p:cNvGrpSpPr/>
          <p:nvPr userDrawn="1"/>
        </p:nvGrpSpPr>
        <p:grpSpPr>
          <a:xfrm>
            <a:off x="195102" y="2642301"/>
            <a:ext cx="11799678" cy="4215699"/>
            <a:chOff x="195102" y="2642301"/>
            <a:chExt cx="11799678" cy="4215699"/>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11" name="Picture 10"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2" name="Picture 11"/>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Tree>
    <p:extLst>
      <p:ext uri="{BB962C8B-B14F-4D97-AF65-F5344CB8AC3E}">
        <p14:creationId xmlns="" xmlns:p14="http://schemas.microsoft.com/office/powerpoint/2010/main" val="21003551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5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D50794-C8F9-A94C-8118-08B14EE8598B}"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grpSp>
        <p:nvGrpSpPr>
          <p:cNvPr id="2" name="Group 8"/>
          <p:cNvGrpSpPr/>
          <p:nvPr userDrawn="1"/>
        </p:nvGrpSpPr>
        <p:grpSpPr>
          <a:xfrm>
            <a:off x="191385" y="4560687"/>
            <a:ext cx="11802141" cy="2297313"/>
            <a:chOff x="191385" y="4560687"/>
            <a:chExt cx="11802141" cy="2297313"/>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11" name="Picture 10"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Tree>
    <p:extLst>
      <p:ext uri="{BB962C8B-B14F-4D97-AF65-F5344CB8AC3E}">
        <p14:creationId xmlns="" xmlns:p14="http://schemas.microsoft.com/office/powerpoint/2010/main" val="21003551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6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A042DF-1E23-B546-8E99-BE87EDD4DED2}"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pic>
        <p:nvPicPr>
          <p:cNvPr id="9" name="Picture 8"/>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Tree>
    <p:extLst>
      <p:ext uri="{BB962C8B-B14F-4D97-AF65-F5344CB8AC3E}">
        <p14:creationId xmlns="" xmlns:p14="http://schemas.microsoft.com/office/powerpoint/2010/main" val="21003551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1A4E3AA-6BC1-2A44-B158-2DA436288846}"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9744646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7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032614-8CD0-C444-8EB1-9666ED7C8865}"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grpSp>
        <p:nvGrpSpPr>
          <p:cNvPr id="2" name="Group 6"/>
          <p:cNvGrpSpPr/>
          <p:nvPr userDrawn="1"/>
        </p:nvGrpSpPr>
        <p:grpSpPr>
          <a:xfrm>
            <a:off x="191056" y="4560687"/>
            <a:ext cx="11805241" cy="2297313"/>
            <a:chOff x="191056" y="4560687"/>
            <a:chExt cx="118052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6" name="Group 10"/>
            <p:cNvGrpSpPr/>
            <p:nvPr/>
          </p:nvGrpSpPr>
          <p:grpSpPr>
            <a:xfrm>
              <a:off x="191056" y="4560687"/>
              <a:ext cx="3456317" cy="2297313"/>
              <a:chOff x="191056" y="4560687"/>
              <a:chExt cx="3456317" cy="2297313"/>
            </a:xfrm>
          </p:grpSpPr>
          <p:pic>
            <p:nvPicPr>
              <p:cNvPr id="12" name="Picture 11"/>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3" name="Picture 12"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Tree>
    <p:extLst>
      <p:ext uri="{BB962C8B-B14F-4D97-AF65-F5344CB8AC3E}">
        <p14:creationId xmlns="" xmlns:p14="http://schemas.microsoft.com/office/powerpoint/2010/main" val="9744646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8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3A96BF-65E3-C94E-96B1-61B68F649521}"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grpSp>
        <p:nvGrpSpPr>
          <p:cNvPr id="2" name="Group 6"/>
          <p:cNvGrpSpPr/>
          <p:nvPr userDrawn="1"/>
        </p:nvGrpSpPr>
        <p:grpSpPr>
          <a:xfrm>
            <a:off x="195102" y="2642301"/>
            <a:ext cx="11799678" cy="4215699"/>
            <a:chOff x="195102" y="2642301"/>
            <a:chExt cx="11799678" cy="4215699"/>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9" name="Picture 8"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2" name="Picture 11"/>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Tree>
    <p:extLst>
      <p:ext uri="{BB962C8B-B14F-4D97-AF65-F5344CB8AC3E}">
        <p14:creationId xmlns="" xmlns:p14="http://schemas.microsoft.com/office/powerpoint/2010/main" val="9744646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Image with Overla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692771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9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979DE6-6DDD-DF4A-9E24-828BA5D1DDAE}"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grpSp>
        <p:nvGrpSpPr>
          <p:cNvPr id="2" name="Group 6"/>
          <p:cNvGrpSpPr/>
          <p:nvPr userDrawn="1"/>
        </p:nvGrpSpPr>
        <p:grpSpPr>
          <a:xfrm>
            <a:off x="191385" y="4560687"/>
            <a:ext cx="11802141" cy="2297313"/>
            <a:chOff x="191385" y="4560687"/>
            <a:chExt cx="118021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9" name="Picture 8"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Tree>
    <p:extLst>
      <p:ext uri="{BB962C8B-B14F-4D97-AF65-F5344CB8AC3E}">
        <p14:creationId xmlns="" xmlns:p14="http://schemas.microsoft.com/office/powerpoint/2010/main" val="9744646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0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E8898F0-20F9-014F-A289-6A18D411D4A4}"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Tree>
    <p:extLst>
      <p:ext uri="{BB962C8B-B14F-4D97-AF65-F5344CB8AC3E}">
        <p14:creationId xmlns="" xmlns:p14="http://schemas.microsoft.com/office/powerpoint/2010/main" val="9744646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2059C9-7026-D749-AB67-3E120D74C433}"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30794902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21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926A02F-AE2C-5246-80A8-599595A451A6}"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grpSp>
        <p:nvGrpSpPr>
          <p:cNvPr id="2" name="Group 6"/>
          <p:cNvGrpSpPr/>
          <p:nvPr userDrawn="1"/>
        </p:nvGrpSpPr>
        <p:grpSpPr>
          <a:xfrm>
            <a:off x="191056" y="4560687"/>
            <a:ext cx="11805241" cy="2297313"/>
            <a:chOff x="191056" y="4560687"/>
            <a:chExt cx="118052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6" name="Group 10"/>
            <p:cNvGrpSpPr/>
            <p:nvPr/>
          </p:nvGrpSpPr>
          <p:grpSpPr>
            <a:xfrm>
              <a:off x="191056" y="4560687"/>
              <a:ext cx="3456317" cy="2297313"/>
              <a:chOff x="191056" y="4560687"/>
              <a:chExt cx="3456317" cy="2297313"/>
            </a:xfrm>
          </p:grpSpPr>
          <p:pic>
            <p:nvPicPr>
              <p:cNvPr id="12" name="Picture 11"/>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3" name="Picture 12"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Tree>
    <p:extLst>
      <p:ext uri="{BB962C8B-B14F-4D97-AF65-F5344CB8AC3E}">
        <p14:creationId xmlns="" xmlns:p14="http://schemas.microsoft.com/office/powerpoint/2010/main" val="30794902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2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5A1C091-20A3-C744-92EE-A3BBA7BD5EE7}"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grpSp>
        <p:nvGrpSpPr>
          <p:cNvPr id="2" name="Group 6"/>
          <p:cNvGrpSpPr/>
          <p:nvPr userDrawn="1"/>
        </p:nvGrpSpPr>
        <p:grpSpPr>
          <a:xfrm>
            <a:off x="195102" y="2642301"/>
            <a:ext cx="11799678" cy="4215699"/>
            <a:chOff x="195102" y="2642301"/>
            <a:chExt cx="11799678" cy="4215699"/>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10" name="Picture 9"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2" name="Picture 11"/>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Tree>
    <p:extLst>
      <p:ext uri="{BB962C8B-B14F-4D97-AF65-F5344CB8AC3E}">
        <p14:creationId xmlns="" xmlns:p14="http://schemas.microsoft.com/office/powerpoint/2010/main" val="30794902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3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BE9934-DEC9-4946-A261-B3398F572834}"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grpSp>
        <p:nvGrpSpPr>
          <p:cNvPr id="2" name="Group 6"/>
          <p:cNvGrpSpPr/>
          <p:nvPr userDrawn="1"/>
        </p:nvGrpSpPr>
        <p:grpSpPr>
          <a:xfrm>
            <a:off x="191385" y="4560687"/>
            <a:ext cx="11802141" cy="2297313"/>
            <a:chOff x="191385" y="4560687"/>
            <a:chExt cx="118021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10" name="Picture 9"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Tree>
    <p:extLst>
      <p:ext uri="{BB962C8B-B14F-4D97-AF65-F5344CB8AC3E}">
        <p14:creationId xmlns="" xmlns:p14="http://schemas.microsoft.com/office/powerpoint/2010/main" val="30794902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4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ED512E-06EF-C14A-BAE7-FD38FFBF4313}"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Tree>
    <p:extLst>
      <p:ext uri="{BB962C8B-B14F-4D97-AF65-F5344CB8AC3E}">
        <p14:creationId xmlns="" xmlns:p14="http://schemas.microsoft.com/office/powerpoint/2010/main" val="30794902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8_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4A49B43-781F-4343-BAC0-8285FD8DB545}" type="datetime1">
              <a:rPr lang="en-US" smtClean="0">
                <a:solidFill>
                  <a:srgbClr val="5F5F5F"/>
                </a:solidFill>
              </a:rPr>
              <a:pPr/>
              <a:t>11/4/2016</a:t>
            </a:fld>
            <a:endParaRPr lang="en-US"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tx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lang="en-US" sz="3600" kern="1200" dirty="0">
                <a:solidFill>
                  <a:schemeClr val="tx1"/>
                </a:solidFill>
                <a:latin typeface="+mj-lt"/>
                <a:ea typeface="+mj-ea"/>
                <a:cs typeface="+mj-cs"/>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7004311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971B8-6128-5741-BD0B-C872B14E234F}"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 xmlns:p14="http://schemas.microsoft.com/office/powerpoint/2010/main" val="36444187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1_Blan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CABC17-D6D5-084E-B749-CDE0C3F2038F}"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 xmlns:p14="http://schemas.microsoft.com/office/powerpoint/2010/main" val="15270277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Image NO Overla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5153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3_Blan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00CE78-CC4C-1341-A613-EAE3FEA76853}"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grpSp>
        <p:nvGrpSpPr>
          <p:cNvPr id="5" name="Group 4"/>
          <p:cNvGrpSpPr/>
          <p:nvPr userDrawn="1"/>
        </p:nvGrpSpPr>
        <p:grpSpPr>
          <a:xfrm>
            <a:off x="191056" y="4560687"/>
            <a:ext cx="11805241" cy="2297313"/>
            <a:chOff x="191056" y="4560687"/>
            <a:chExt cx="11805241" cy="2297313"/>
          </a:xfrm>
        </p:grpSpPr>
        <p:pic>
          <p:nvPicPr>
            <p:cNvPr id="6" name="Picture 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7" name="Group 10"/>
            <p:cNvGrpSpPr/>
            <p:nvPr/>
          </p:nvGrpSpPr>
          <p:grpSpPr>
            <a:xfrm>
              <a:off x="191056" y="4560687"/>
              <a:ext cx="3456317" cy="2297313"/>
              <a:chOff x="191056" y="4560687"/>
              <a:chExt cx="3456317" cy="2297313"/>
            </a:xfrm>
          </p:grpSpPr>
          <p:pic>
            <p:nvPicPr>
              <p:cNvPr id="8" name="Picture 7"/>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9" name="Picture 8"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Tree>
    <p:extLst>
      <p:ext uri="{BB962C8B-B14F-4D97-AF65-F5344CB8AC3E}">
        <p14:creationId xmlns="" xmlns:p14="http://schemas.microsoft.com/office/powerpoint/2010/main" val="15270277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4_Blan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0DD81-2266-5F4C-826E-0B47245CB59D}"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grpSp>
        <p:nvGrpSpPr>
          <p:cNvPr id="5" name="Group 4"/>
          <p:cNvGrpSpPr/>
          <p:nvPr userDrawn="1"/>
        </p:nvGrpSpPr>
        <p:grpSpPr>
          <a:xfrm>
            <a:off x="195102" y="2642301"/>
            <a:ext cx="11799678" cy="4215699"/>
            <a:chOff x="195102" y="2642301"/>
            <a:chExt cx="11799678" cy="4215699"/>
          </a:xfrm>
        </p:grpSpPr>
        <p:pic>
          <p:nvPicPr>
            <p:cNvPr id="6" name="Picture 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7" name="Picture 6"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8" name="Picture 7"/>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Tree>
    <p:extLst>
      <p:ext uri="{BB962C8B-B14F-4D97-AF65-F5344CB8AC3E}">
        <p14:creationId xmlns="" xmlns:p14="http://schemas.microsoft.com/office/powerpoint/2010/main" val="15270277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5_Blan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05878-1C9D-1C46-ADEC-0E5F3BC5E2CE}"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grpSp>
        <p:nvGrpSpPr>
          <p:cNvPr id="5" name="Group 4"/>
          <p:cNvGrpSpPr/>
          <p:nvPr userDrawn="1"/>
        </p:nvGrpSpPr>
        <p:grpSpPr>
          <a:xfrm>
            <a:off x="191385" y="4560687"/>
            <a:ext cx="11802141" cy="2297313"/>
            <a:chOff x="191385" y="4560687"/>
            <a:chExt cx="11802141" cy="2297313"/>
          </a:xfrm>
        </p:grpSpPr>
        <p:pic>
          <p:nvPicPr>
            <p:cNvPr id="6" name="Picture 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7" name="Picture 6"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Tree>
    <p:extLst>
      <p:ext uri="{BB962C8B-B14F-4D97-AF65-F5344CB8AC3E}">
        <p14:creationId xmlns="" xmlns:p14="http://schemas.microsoft.com/office/powerpoint/2010/main" val="15270277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6_Blan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7BFF05-446D-064C-8A97-02867C038712}"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pic>
        <p:nvPicPr>
          <p:cNvPr id="5" name="Picture 4"/>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Tree>
    <p:extLst>
      <p:ext uri="{BB962C8B-B14F-4D97-AF65-F5344CB8AC3E}">
        <p14:creationId xmlns="" xmlns:p14="http://schemas.microsoft.com/office/powerpoint/2010/main" val="15270277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2_Blank">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C2252B-02B0-3C4B-ABED-3BB4E573642C}"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 xmlns:p14="http://schemas.microsoft.com/office/powerpoint/2010/main" val="2320928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7_Blank">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C03287-A633-AB40-A805-9CB20C0E9B28}"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grpSp>
        <p:nvGrpSpPr>
          <p:cNvPr id="5" name="Group 4"/>
          <p:cNvGrpSpPr/>
          <p:nvPr userDrawn="1"/>
        </p:nvGrpSpPr>
        <p:grpSpPr>
          <a:xfrm>
            <a:off x="195102" y="2642301"/>
            <a:ext cx="11799678" cy="4215699"/>
            <a:chOff x="195102" y="2642301"/>
            <a:chExt cx="11799678" cy="4215699"/>
          </a:xfrm>
        </p:grpSpPr>
        <p:pic>
          <p:nvPicPr>
            <p:cNvPr id="6" name="Picture 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7" name="Picture 6"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8" name="Picture 7"/>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Tree>
    <p:extLst>
      <p:ext uri="{BB962C8B-B14F-4D97-AF65-F5344CB8AC3E}">
        <p14:creationId xmlns="" xmlns:p14="http://schemas.microsoft.com/office/powerpoint/2010/main" val="2320928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8_Blank">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00FF73-1775-FF4B-BA22-CF20B7BBA57C}"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grpSp>
        <p:nvGrpSpPr>
          <p:cNvPr id="5" name="Group 4"/>
          <p:cNvGrpSpPr/>
          <p:nvPr userDrawn="1"/>
        </p:nvGrpSpPr>
        <p:grpSpPr>
          <a:xfrm>
            <a:off x="191056" y="4560687"/>
            <a:ext cx="11805241" cy="2297313"/>
            <a:chOff x="191056" y="4560687"/>
            <a:chExt cx="11805241" cy="2297313"/>
          </a:xfrm>
        </p:grpSpPr>
        <p:pic>
          <p:nvPicPr>
            <p:cNvPr id="6" name="Picture 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7" name="Group 10"/>
            <p:cNvGrpSpPr/>
            <p:nvPr/>
          </p:nvGrpSpPr>
          <p:grpSpPr>
            <a:xfrm>
              <a:off x="191056" y="4560687"/>
              <a:ext cx="3456317" cy="2297313"/>
              <a:chOff x="191056" y="4560687"/>
              <a:chExt cx="3456317" cy="2297313"/>
            </a:xfrm>
          </p:grpSpPr>
          <p:pic>
            <p:nvPicPr>
              <p:cNvPr id="8" name="Picture 7"/>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9" name="Picture 8"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Tree>
    <p:extLst>
      <p:ext uri="{BB962C8B-B14F-4D97-AF65-F5344CB8AC3E}">
        <p14:creationId xmlns="" xmlns:p14="http://schemas.microsoft.com/office/powerpoint/2010/main" val="2320928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9_Blank">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EE5E9-853E-DE4D-9F76-4B5B20790F1F}"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grpSp>
        <p:nvGrpSpPr>
          <p:cNvPr id="5" name="Group 4"/>
          <p:cNvGrpSpPr/>
          <p:nvPr userDrawn="1"/>
        </p:nvGrpSpPr>
        <p:grpSpPr>
          <a:xfrm>
            <a:off x="191385" y="4560687"/>
            <a:ext cx="11802141" cy="2297313"/>
            <a:chOff x="191385" y="4560687"/>
            <a:chExt cx="11802141" cy="2297313"/>
          </a:xfrm>
        </p:grpSpPr>
        <p:pic>
          <p:nvPicPr>
            <p:cNvPr id="6" name="Picture 5"/>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7" name="Picture 6"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Tree>
    <p:extLst>
      <p:ext uri="{BB962C8B-B14F-4D97-AF65-F5344CB8AC3E}">
        <p14:creationId xmlns="" xmlns:p14="http://schemas.microsoft.com/office/powerpoint/2010/main" val="2320928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10_Blank">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FD1C20-B728-D14B-AA73-CFABBE15762D}"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pic>
        <p:nvPicPr>
          <p:cNvPr id="5" name="Picture 4"/>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a:stretch/>
        </p:blipFill>
        <p:spPr>
          <a:xfrm>
            <a:off x="8539836" y="4560687"/>
            <a:ext cx="3456317" cy="1840114"/>
          </a:xfrm>
          <a:prstGeom prst="rect">
            <a:avLst/>
          </a:prstGeom>
        </p:spPr>
      </p:pic>
    </p:spTree>
    <p:extLst>
      <p:ext uri="{BB962C8B-B14F-4D97-AF65-F5344CB8AC3E}">
        <p14:creationId xmlns="" xmlns:p14="http://schemas.microsoft.com/office/powerpoint/2010/main" val="23209289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63D85A-38F3-3D43-8901-6BACE7DF11F0}"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417225220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281826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4D0A03-9599-5F49-BB5D-7981ECC07164}"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3208434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DFD62C-36AB-2C45-9A52-2FA74CBC178D}"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8331852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760BCB-8F18-5E4B-A57F-79938AB2528B}"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429135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5FA067-67EE-EC4A-9316-B39EFCD90D0C}"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8627624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71E90591-80EB-5548-BACE-3E71CA39E13B}"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 xmlns:p14="http://schemas.microsoft.com/office/powerpoint/2010/main" val="17513515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9AA26A94-423E-2548-BCB3-FDDE45EEAD39}"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3" name="Picture 12" descr="Photos, screen captures, graphics can be inserted in a white mobile phone and tablet"/>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Tree>
    <p:extLst>
      <p:ext uri="{BB962C8B-B14F-4D97-AF65-F5344CB8AC3E}">
        <p14:creationId xmlns="" xmlns:p14="http://schemas.microsoft.com/office/powerpoint/2010/main" val="21887557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2_Android Smartphone and Tablet: Horizontal">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3DDB9026-5944-3C48-AF40-31A570AB3454}"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pic>
        <p:nvPicPr>
          <p:cNvPr id="10" name="Picture 9"/>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3" name="Picture 12" descr="Photos, screen captures, graphics can be inserted in a white mobile phone and tablet"/>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Tree>
    <p:extLst>
      <p:ext uri="{BB962C8B-B14F-4D97-AF65-F5344CB8AC3E}">
        <p14:creationId xmlns="" xmlns:p14="http://schemas.microsoft.com/office/powerpoint/2010/main" val="40867512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3_Android Smartphone and Tablet: Horizontal">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46E808BE-EE58-194F-85A2-06930A861847}"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pic>
        <p:nvPicPr>
          <p:cNvPr id="10" name="Picture 9"/>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3" name="Picture 12"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Tree>
    <p:extLst>
      <p:ext uri="{BB962C8B-B14F-4D97-AF65-F5344CB8AC3E}">
        <p14:creationId xmlns="" xmlns:p14="http://schemas.microsoft.com/office/powerpoint/2010/main" val="30595157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0CC48149-47C5-684C-80C3-DFC2FD960B61}"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Tree>
    <p:extLst>
      <p:ext uri="{BB962C8B-B14F-4D97-AF65-F5344CB8AC3E}">
        <p14:creationId xmlns="" xmlns:p14="http://schemas.microsoft.com/office/powerpoint/2010/main" val="24079399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2_Android Smartphone and Tablet: Vertical">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solidFill>
                  <a:schemeClr val="bg1"/>
                </a:solidFill>
              </a:defRPr>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4D3B50BB-CFB9-A643-A165-4D6527F78172}"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Tree>
    <p:extLst>
      <p:ext uri="{BB962C8B-B14F-4D97-AF65-F5344CB8AC3E}">
        <p14:creationId xmlns="" xmlns:p14="http://schemas.microsoft.com/office/powerpoint/2010/main" val="39369717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073708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3_Android Smartphone and Tablet: Vertical">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solidFill>
                  <a:schemeClr val="bg1"/>
                </a:solidFill>
              </a:defRPr>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8FF387AF-60A2-9F4C-A8CC-1A5FD2CBE0BC}" type="datetime1">
              <a:rPr lang="en-US" smtClean="0">
                <a:solidFill>
                  <a:srgbClr val="5F5F5F"/>
                </a:solidFill>
              </a:rPr>
              <a:pPr/>
              <a:t>11/4/2016</a:t>
            </a:fld>
            <a:endParaRPr lang="en-US"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p:cNvPicPr>
            <a:picLocks noChangeAspect="1"/>
          </p:cNvPicPr>
          <p:nvPr userDrawn="1"/>
        </p:nvPicPr>
        <p:blipFill rotWithShape="1">
          <a:blip r:embed="rId4"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Tree>
    <p:extLst>
      <p:ext uri="{BB962C8B-B14F-4D97-AF65-F5344CB8AC3E}">
        <p14:creationId xmlns="" xmlns:p14="http://schemas.microsoft.com/office/powerpoint/2010/main" val="32187043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98713-2D0D-D344-BC80-BA7439604D94}"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fontAlgn="auto">
              <a:lnSpc>
                <a:spcPct val="90000"/>
              </a:lnSpc>
              <a:spcBef>
                <a:spcPts val="0"/>
              </a:spcBef>
              <a:spcAft>
                <a:spcPts val="0"/>
              </a:spcAft>
            </a:pPr>
            <a:r>
              <a:rPr sz="3200" dirty="0">
                <a:solidFill>
                  <a:srgbClr val="5F5F5F"/>
                </a:solidFill>
                <a:latin typeface="Calibri"/>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fontAlgn="auto">
              <a:lnSpc>
                <a:spcPct val="90000"/>
              </a:lnSpc>
              <a:spcBef>
                <a:spcPts val="0"/>
              </a:spcBef>
              <a:spcAft>
                <a:spcPts val="0"/>
              </a:spcAft>
            </a:pPr>
            <a:r>
              <a:rPr sz="2400" dirty="0">
                <a:solidFill>
                  <a:srgbClr val="5F5F5F"/>
                </a:solidFill>
                <a:latin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19390509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1_Safe Harbor Fro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77682-9481-BE48-89B1-A8B0347338FE}"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5" name="TextBox 4"/>
          <p:cNvSpPr txBox="1"/>
          <p:nvPr/>
        </p:nvSpPr>
        <p:spPr>
          <a:xfrm>
            <a:off x="532472" y="1371600"/>
            <a:ext cx="11125200" cy="889000"/>
          </a:xfrm>
          <a:prstGeom prst="rect">
            <a:avLst/>
          </a:prstGeom>
          <a:noFill/>
        </p:spPr>
        <p:txBody>
          <a:bodyPr wrap="none" lIns="0" tIns="0" rIns="0" bIns="0" rtlCol="0" anchor="b">
            <a:noAutofit/>
          </a:bodyPr>
          <a:lstStyle/>
          <a:p>
            <a:pPr fontAlgn="auto">
              <a:lnSpc>
                <a:spcPct val="90000"/>
              </a:lnSpc>
              <a:spcBef>
                <a:spcPts val="0"/>
              </a:spcBef>
              <a:spcAft>
                <a:spcPts val="0"/>
              </a:spcAft>
            </a:pPr>
            <a:r>
              <a:rPr sz="3200" dirty="0">
                <a:solidFill>
                  <a:srgbClr val="FFFFFF"/>
                </a:solidFill>
                <a:latin typeface="Calibri"/>
              </a:rPr>
              <a:t>Safe Harbor Statement</a:t>
            </a:r>
          </a:p>
        </p:txBody>
      </p:sp>
      <p:sp>
        <p:nvSpPr>
          <p:cNvPr id="6" name="TextBox 5"/>
          <p:cNvSpPr txBox="1"/>
          <p:nvPr/>
        </p:nvSpPr>
        <p:spPr>
          <a:xfrm>
            <a:off x="532472" y="2514600"/>
            <a:ext cx="11125200" cy="2286000"/>
          </a:xfrm>
          <a:prstGeom prst="rect">
            <a:avLst/>
          </a:prstGeom>
          <a:noFill/>
        </p:spPr>
        <p:txBody>
          <a:bodyPr wrap="square" lIns="0" tIns="0" rIns="0" bIns="0" rtlCol="0" anchor="t">
            <a:noAutofit/>
          </a:bodyPr>
          <a:lstStyle/>
          <a:p>
            <a:pPr fontAlgn="auto">
              <a:lnSpc>
                <a:spcPct val="90000"/>
              </a:lnSpc>
              <a:spcBef>
                <a:spcPts val="0"/>
              </a:spcBef>
              <a:spcAft>
                <a:spcPts val="0"/>
              </a:spcAft>
            </a:pPr>
            <a:r>
              <a:rPr sz="2400" dirty="0">
                <a:solidFill>
                  <a:srgbClr val="FFFFFF"/>
                </a:solidFill>
                <a:latin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40567203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763128-74FF-EA44-96E7-4809085A50F8}"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fontAlgn="auto">
              <a:lnSpc>
                <a:spcPct val="90000"/>
              </a:lnSpc>
              <a:spcBef>
                <a:spcPts val="0"/>
              </a:spcBef>
              <a:spcAft>
                <a:spcPts val="0"/>
              </a:spcAft>
            </a:pPr>
            <a:r>
              <a:rPr sz="3200" dirty="0">
                <a:solidFill>
                  <a:srgbClr val="5F5F5F"/>
                </a:solidFill>
                <a:latin typeface="Calibri"/>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fontAlgn="auto">
              <a:lnSpc>
                <a:spcPct val="90000"/>
              </a:lnSpc>
              <a:spcBef>
                <a:spcPts val="0"/>
              </a:spcBef>
              <a:spcAft>
                <a:spcPts val="0"/>
              </a:spcAft>
            </a:pPr>
            <a:r>
              <a:rPr sz="2400" dirty="0">
                <a:solidFill>
                  <a:srgbClr val="5F5F5F"/>
                </a:solidFill>
                <a:latin typeface="Calibri"/>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35978653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1_Safe Harbor Back">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E6162-FC52-1149-A20A-ECA422C61F87}"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fontAlgn="auto">
              <a:lnSpc>
                <a:spcPct val="90000"/>
              </a:lnSpc>
              <a:spcBef>
                <a:spcPts val="0"/>
              </a:spcBef>
              <a:spcAft>
                <a:spcPts val="0"/>
              </a:spcAft>
            </a:pPr>
            <a:r>
              <a:rPr sz="3200" dirty="0">
                <a:solidFill>
                  <a:srgbClr val="FFFFFF"/>
                </a:solidFill>
                <a:latin typeface="Calibri"/>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fontAlgn="auto">
              <a:lnSpc>
                <a:spcPct val="90000"/>
              </a:lnSpc>
              <a:spcBef>
                <a:spcPts val="0"/>
              </a:spcBef>
              <a:spcAft>
                <a:spcPts val="0"/>
              </a:spcAft>
            </a:pPr>
            <a:r>
              <a:rPr sz="2400" dirty="0">
                <a:solidFill>
                  <a:srgbClr val="FFFFFF"/>
                </a:solidFill>
                <a:latin typeface="Calibri"/>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26867049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Positioning Statem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F5DFB9-F062-6149-A6AC-D9C06BFBE64D}"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pic>
        <p:nvPicPr>
          <p:cNvPr id="7" name="Picture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spTree>
    <p:extLst>
      <p:ext uri="{BB962C8B-B14F-4D97-AF65-F5344CB8AC3E}">
        <p14:creationId xmlns="" xmlns:p14="http://schemas.microsoft.com/office/powerpoint/2010/main" val="85164701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1_Positioning Statement">
    <p:bg>
      <p:bgPr>
        <a:gradFill>
          <a:gsLst>
            <a:gs pos="0">
              <a:srgbClr val="009FB5"/>
            </a:gs>
            <a:gs pos="100000">
              <a:srgbClr val="0087A0"/>
            </a:gs>
          </a:gsLst>
          <a:lin ang="5400000" scaled="1"/>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B8D1FA-5657-4C4D-BA4C-8C50CC464D8C}" type="datetime1">
              <a:rPr lang="en-US" smtClean="0">
                <a:solidFill>
                  <a:srgbClr val="5F5F5F"/>
                </a:solidFill>
              </a:rPr>
              <a:pPr/>
              <a:t>11/4/2016</a:t>
            </a:fld>
            <a:endParaRPr lang="en-US"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Confidential – Oracle Internal</a:t>
            </a:r>
            <a:endParaRPr lang="en-US"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pic>
        <p:nvPicPr>
          <p:cNvPr id="5" name="Picture 4"/>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867059" y="2010839"/>
            <a:ext cx="8454703" cy="1275762"/>
          </a:xfrm>
          <a:prstGeom prst="rect">
            <a:avLst/>
          </a:prstGeom>
        </p:spPr>
      </p:pic>
    </p:spTree>
    <p:extLst>
      <p:ext uri="{BB962C8B-B14F-4D97-AF65-F5344CB8AC3E}">
        <p14:creationId xmlns="" xmlns:p14="http://schemas.microsoft.com/office/powerpoint/2010/main" val="2638560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pic>
        <p:nvPicPr>
          <p:cNvPr id="10" name="Picture 9"/>
          <p:cNvPicPr>
            <a:picLocks noChangeAspect="1"/>
          </p:cNvPicPr>
          <p:nvPr userDrawn="1"/>
        </p:nvPicPr>
        <p:blipFill>
          <a:blip r:embed="rId3" cstate="screen">
            <a:extLst>
              <a:ext uri="{28A0092B-C50C-407E-A947-70E740481C1C}">
                <a14:useLocalDpi xmlns=""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 xmlns:p14="http://schemas.microsoft.com/office/powerpoint/2010/main" val="18318644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60D821-6E24-7345-A474-03AE05F12494}" type="datetime1">
              <a:rPr lang="en-US" smtClean="0">
                <a:solidFill>
                  <a:srgbClr val="5F5F5F"/>
                </a:solidFill>
              </a:rPr>
              <a:pPr/>
              <a:t>11/4/2016</a:t>
            </a:fld>
            <a:endParaRPr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33376993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23A03C4-C28B-1145-A552-A2667472158E}" type="datetime1">
              <a:rPr lang="en-US" smtClean="0">
                <a:solidFill>
                  <a:srgbClr val="5F5F5F"/>
                </a:solidFill>
              </a:rPr>
              <a:pPr/>
              <a:t>11/4/2016</a:t>
            </a:fld>
            <a:endParaRPr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8" name="Title 6"/>
          <p:cNvSpPr>
            <a:spLocks noGrp="1"/>
          </p:cNvSpPr>
          <p:nvPr>
            <p:ph type="title"/>
          </p:nvPr>
        </p:nvSpPr>
        <p:spPr>
          <a:xfrm>
            <a:off x="531812" y="406400"/>
            <a:ext cx="11125200" cy="889000"/>
          </a:xfrm>
        </p:spPr>
        <p:txBody>
          <a:bodyPr/>
          <a:lstStyle>
            <a:lvl1pPr>
              <a:defRPr>
                <a:solidFill>
                  <a:schemeClr val="bg1"/>
                </a:solidFill>
              </a:defRPr>
            </a:lvl1pPr>
          </a:lstStyle>
          <a:p>
            <a:r>
              <a:rPr lang="en-US" smtClean="0"/>
              <a:t>Click to edit Master title style</a:t>
            </a:r>
            <a:endParaRPr dirty="0"/>
          </a:p>
        </p:txBody>
      </p:sp>
    </p:spTree>
    <p:extLst>
      <p:ext uri="{BB962C8B-B14F-4D97-AF65-F5344CB8AC3E}">
        <p14:creationId xmlns="" xmlns:p14="http://schemas.microsoft.com/office/powerpoint/2010/main" val="19357938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19554358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8522703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Title and Subtitl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BFB3F7A-C36A-344E-8703-31174B63C15F}" type="datetime1">
              <a:rPr lang="en-US" smtClean="0">
                <a:solidFill>
                  <a:srgbClr val="5F5F5F"/>
                </a:solidFill>
              </a:rPr>
              <a:pPr/>
              <a:t>11/4/2016</a:t>
            </a:fld>
            <a:endParaRPr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10"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18479428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7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C8D72F-0679-924D-BB9D-3051A83C5AAE}" type="datetime1">
              <a:rPr lang="en-US" smtClean="0">
                <a:solidFill>
                  <a:srgbClr val="5F5F5F"/>
                </a:solidFill>
              </a:rPr>
              <a:pPr/>
              <a:t>11/4/2016</a:t>
            </a:fld>
            <a:endParaRPr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Confidential – Oracle Internal</a:t>
            </a:r>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 xmlns:p14="http://schemas.microsoft.com/office/powerpoint/2010/main" val="3699772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cs typeface="+mn-cs"/>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39932002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3839" userDrawn="1">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cs typeface="+mn-cs"/>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24041574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solidFill>
                  <a:srgbClr val="FFFFFF">
                    <a:lumMod val="60000"/>
                    <a:lumOff val="40000"/>
                  </a:srgbClr>
                </a:solidFill>
              </a:rPr>
              <a:pPr/>
              <a:t>11/4/2016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FFFFFF">
                    <a:lumMod val="60000"/>
                    <a:lumOff val="40000"/>
                  </a:srgbClr>
                </a:solidFill>
                <a:latin typeface="Calibri"/>
                <a:cs typeface="+mn-cs"/>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11/4/2016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FFFFFF">
                    <a:lumMod val="60000"/>
                    <a:lumOff val="40000"/>
                  </a:srgbClr>
                </a:solidFill>
                <a:latin typeface="Calibri"/>
                <a:cs typeface="+mn-cs"/>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11/4/2016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FFFFFF">
                    <a:lumMod val="60000"/>
                    <a:lumOff val="40000"/>
                  </a:srgbClr>
                </a:solidFill>
                <a:latin typeface="Calibri"/>
                <a:cs typeface="+mn-cs"/>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a:solidFill>
                <a:srgbClr val="FFFFFF"/>
              </a:solidFill>
            </a:endParaRPr>
          </a:p>
        </p:txBody>
      </p:sp>
    </p:spTree>
    <p:extLst>
      <p:ext uri="{BB962C8B-B14F-4D97-AF65-F5344CB8AC3E}">
        <p14:creationId xmlns:p14="http://schemas.microsoft.com/office/powerpoint/2010/main" xmlns=""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075238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3717683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noAutofit/>
          </a:bodyPr>
          <a:lstStyle/>
          <a:p>
            <a:fld id="{CECCD66E-6DF0-4B16-8ACA-D0D93A7B1DC8}"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6812296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18694702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15138533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cs typeface="+mn-cs"/>
              </a:rPr>
              <a:t>Copyright © 2014 Oracle and/or its affiliates. All rights reserved.  |</a:t>
            </a:r>
          </a:p>
        </p:txBody>
      </p:sp>
      <p:sp>
        <p:nvSpPr>
          <p:cNvPr id="5"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6703705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11/4/2016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xmlns="" val="15962563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9450984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10277668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5201661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533714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xmlns="" val="12263345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4281250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97696148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7393865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noAutofit/>
          </a:bodyPr>
          <a:lstStyle/>
          <a:p>
            <a:fld id="{35287FB7-DD26-4AD5-8D24-298016D86790}"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8" name="Footer Placeholder 7"/>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7870018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3376993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41636203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92" y="0"/>
            <a:ext cx="12188825" cy="6394946"/>
          </a:xfrm>
          <a:prstGeom prst="rect">
            <a:avLst/>
          </a:prstGeom>
        </p:spPr>
      </p:pic>
    </p:spTree>
    <p:extLst>
      <p:ext uri="{BB962C8B-B14F-4D97-AF65-F5344CB8AC3E}">
        <p14:creationId xmlns:p14="http://schemas.microsoft.com/office/powerpoint/2010/main" xmlns="" val="36082293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4578507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0582747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9089822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7908547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xmlns="" val="7454445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 xmlns:p14="http://schemas.microsoft.com/office/powerpoint/2010/main" val="12595334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xmlns="" val="0"/>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7206340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xmlns="" val="0"/>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xmlns="" val="8608192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xmlns="" val="0"/>
              </a:ext>
            </a:extLst>
          </a:blip>
          <a:srcRect r="3674"/>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xmlns="" val="1876601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839">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cs typeface="+mn-cs"/>
              </a:rPr>
              <a:t>Copyright © 2014 Oracle and/or its affiliates. All rights reserved.  |</a:t>
            </a: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fontAlgn="auto">
              <a:lnSpc>
                <a:spcPct val="90000"/>
              </a:lnSpc>
              <a:spcBef>
                <a:spcPts val="0"/>
              </a:spcBef>
              <a:spcAft>
                <a:spcPts val="0"/>
              </a:spcAft>
            </a:pPr>
            <a:r>
              <a:rPr sz="3200" dirty="0">
                <a:solidFill>
                  <a:srgbClr val="5F5F5F"/>
                </a:solidFill>
                <a:latin typeface="Calibri"/>
                <a:cs typeface="+mn-cs"/>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fontAlgn="auto">
              <a:lnSpc>
                <a:spcPct val="90000"/>
              </a:lnSpc>
              <a:spcBef>
                <a:spcPts val="0"/>
              </a:spcBef>
              <a:spcAft>
                <a:spcPts val="0"/>
              </a:spcAft>
            </a:pPr>
            <a:r>
              <a:rPr sz="2400" dirty="0">
                <a:solidFill>
                  <a:srgbClr val="5F5F5F"/>
                </a:solidFill>
                <a:latin typeface="Calibri"/>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5978894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fontAlgn="auto">
              <a:lnSpc>
                <a:spcPct val="90000"/>
              </a:lnSpc>
              <a:spcBef>
                <a:spcPts val="0"/>
              </a:spcBef>
              <a:spcAft>
                <a:spcPts val="0"/>
              </a:spcAft>
            </a:pPr>
            <a:r>
              <a:rPr sz="3200" dirty="0">
                <a:solidFill>
                  <a:srgbClr val="5F5F5F"/>
                </a:solidFill>
                <a:latin typeface="Calibri"/>
                <a:cs typeface="+mn-cs"/>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fontAlgn="auto">
              <a:lnSpc>
                <a:spcPct val="90000"/>
              </a:lnSpc>
              <a:spcBef>
                <a:spcPts val="0"/>
              </a:spcBef>
              <a:spcAft>
                <a:spcPts val="0"/>
              </a:spcAft>
            </a:pPr>
            <a:r>
              <a:rPr sz="2400" dirty="0">
                <a:solidFill>
                  <a:srgbClr val="5F5F5F"/>
                </a:solidFill>
                <a:latin typeface="Calibri"/>
                <a:cs typeface="+mn-cs"/>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3588719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xmlns="" val="37091374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xmlns="" val="0"/>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xmlns="" val="10657555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solidFill>
                  <a:srgbClr val="5F5F5F">
                    <a:lumMod val="60000"/>
                    <a:lumOff val="40000"/>
                  </a:srgbClr>
                </a:solidFill>
              </a:rPr>
              <a:pPr/>
              <a:t>11/4/2016</a:t>
            </a:fld>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
        <p:nvSpPr>
          <p:cNvPr id="7" name="Footer Placeholder 4"/>
          <p:cNvSpPr>
            <a:spLocks noGrp="1"/>
          </p:cNvSpPr>
          <p:nvPr>
            <p:ph type="ftr" sz="quarter" idx="11"/>
          </p:nvPr>
        </p:nvSpPr>
        <p:spPr>
          <a:xfrm>
            <a:off x="8777289" y="6556248"/>
            <a:ext cx="2498723" cy="182880"/>
          </a:xfrm>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Tree>
    <p:extLst>
      <p:ext uri="{BB962C8B-B14F-4D97-AF65-F5344CB8AC3E}">
        <p14:creationId xmlns:p14="http://schemas.microsoft.com/office/powerpoint/2010/main" xmlns="" val="38621871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1734545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131461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solidFill>
                  <a:srgbClr val="FFFFFF"/>
                </a:solidFill>
              </a:rPr>
              <a:pPr/>
              <a:t>11/4/2016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cs typeface="+mn-cs"/>
              </a:rPr>
              <a:t>Copyright © </a:t>
            </a:r>
            <a:r>
              <a:rPr lang="en-US" sz="850" dirty="0" smtClean="0">
                <a:solidFill>
                  <a:srgbClr val="FFFFFF"/>
                </a:solidFill>
                <a:latin typeface="Calibri"/>
                <a:cs typeface="+mn-cs"/>
              </a:rPr>
              <a:t>2016,</a:t>
            </a:r>
            <a:r>
              <a:rPr sz="850" dirty="0" smtClean="0">
                <a:solidFill>
                  <a:srgbClr val="FFFFFF"/>
                </a:solidFill>
                <a:latin typeface="Calibri"/>
                <a:cs typeface="+mn-cs"/>
              </a:rPr>
              <a:t> </a:t>
            </a:r>
            <a:r>
              <a:rPr sz="850" dirty="0">
                <a:solidFill>
                  <a:srgbClr val="FFFFFF"/>
                </a:solidFill>
                <a:latin typeface="Calibri"/>
                <a:cs typeface="+mn-cs"/>
              </a:rPr>
              <a:t>Oracle and/or its affiliates. All rights reserved.  </a:t>
            </a:r>
            <a:r>
              <a:rPr sz="850" dirty="0" smtClean="0">
                <a:solidFill>
                  <a:srgbClr val="FFFFFF"/>
                </a:solidFill>
                <a:latin typeface="Calibri"/>
                <a:cs typeface="+mn-cs"/>
              </a:rPr>
              <a:t>|</a:t>
            </a:r>
            <a:endParaRPr sz="850" dirty="0">
              <a:solidFill>
                <a:srgbClr val="FFFFFF"/>
              </a:solidFill>
              <a:latin typeface="Calibri"/>
              <a:cs typeface="+mn-cs"/>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cs typeface="+mn-cs"/>
              </a:rPr>
              <a:t>Copyright © </a:t>
            </a:r>
            <a:r>
              <a:rPr lang="en-US" sz="850" dirty="0" smtClean="0">
                <a:solidFill>
                  <a:srgbClr val="FFFFFF"/>
                </a:solidFill>
                <a:latin typeface="Calibri"/>
                <a:cs typeface="+mn-cs"/>
              </a:rPr>
              <a:t>2016,</a:t>
            </a:r>
            <a:r>
              <a:rPr sz="850" dirty="0" smtClean="0">
                <a:solidFill>
                  <a:srgbClr val="FFFFFF"/>
                </a:solidFill>
                <a:latin typeface="Calibri"/>
                <a:cs typeface="+mn-cs"/>
              </a:rPr>
              <a:t> </a:t>
            </a:r>
            <a:r>
              <a:rPr sz="850" dirty="0">
                <a:solidFill>
                  <a:srgbClr val="FFFFFF"/>
                </a:solidFill>
                <a:latin typeface="Calibri"/>
                <a:cs typeface="+mn-cs"/>
              </a:rPr>
              <a:t>Oracle and/or its affiliates. All rights reserved.  </a:t>
            </a:r>
            <a:r>
              <a:rPr sz="850" dirty="0" smtClean="0">
                <a:solidFill>
                  <a:srgbClr val="FFFFFF"/>
                </a:solidFill>
                <a:latin typeface="Calibri"/>
                <a:cs typeface="+mn-cs"/>
              </a:rPr>
              <a:t>|</a:t>
            </a:r>
            <a:endParaRPr sz="850" dirty="0">
              <a:solidFill>
                <a:srgbClr val="FFFFFF"/>
              </a:solidFill>
              <a:latin typeface="Calibri"/>
              <a:cs typeface="+mn-cs"/>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30352" y="6263640"/>
            <a:ext cx="1625138" cy="594360"/>
          </a:xfrm>
          <a:prstGeom prst="rect">
            <a:avLst/>
          </a:prstGeom>
        </p:spPr>
      </p:pic>
      <p:sp>
        <p:nvSpPr>
          <p:cNvPr id="1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14"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531812" y="440358"/>
            <a:ext cx="4123315" cy="622183"/>
          </a:xfrm>
          <a:prstGeom prst="rect">
            <a:avLst/>
          </a:prstGeom>
        </p:spPr>
      </p:pic>
    </p:spTree>
    <p:extLst>
      <p:ext uri="{BB962C8B-B14F-4D97-AF65-F5344CB8AC3E}">
        <p14:creationId xmlns:p14="http://schemas.microsoft.com/office/powerpoint/2010/main" xmlns="" val="181861082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2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F5F5F">
                    <a:lumMod val="60000"/>
                    <a:lumOff val="40000"/>
                  </a:srgbClr>
                </a:solidFill>
              </a:rPr>
              <a:pPr/>
              <a:t>11/4/2016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Confidential – Oracle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pic>
        <p:nvPicPr>
          <p:cNvPr id="8" name="Picture 7" descr="background.png"/>
          <p:cNvPicPr preferRelativeResize="0">
            <a:picLocks/>
          </p:cNvPicPr>
          <p:nvPr userDrawn="1"/>
        </p:nvPicPr>
        <p:blipFill>
          <a:blip r:embed="rId2" cstate="print"/>
          <a:srcRect t="8029"/>
          <a:stretch>
            <a:fillRect/>
          </a:stretch>
        </p:blipFill>
        <p:spPr>
          <a:xfrm>
            <a:off x="192024" y="192024"/>
            <a:ext cx="11795760" cy="6208776"/>
          </a:xfrm>
          <a:prstGeom prst="rect">
            <a:avLst/>
          </a:prstGeom>
        </p:spPr>
      </p:pic>
      <p:pic>
        <p:nvPicPr>
          <p:cNvPr id="10" name="Picture 9" descr="Oracle logo in white on red staging background. Light blue frame around perimeter."/>
          <p:cNvPicPr preferRelativeResize="0">
            <a:picLocks/>
          </p:cNvPicPr>
          <p:nvPr userDrawn="1"/>
        </p:nvPicPr>
        <p:blipFill>
          <a:blip r:embed="rId3" cstate="print">
            <a:extLst>
              <a:ext uri="{28A0092B-C50C-407E-A947-70E740481C1C}">
                <a14:useLocalDpi xmlns:a14="http://schemas.microsoft.com/office/drawing/2010/main" xmlns="" val="0"/>
              </a:ext>
            </a:extLst>
          </a:blip>
          <a:srcRect b="62500"/>
          <a:stretch>
            <a:fillRect/>
          </a:stretch>
        </p:blipFill>
        <p:spPr bwMode="hidden">
          <a:xfrm>
            <a:off x="531812" y="6248400"/>
            <a:ext cx="1618488" cy="229906"/>
          </a:xfrm>
          <a:prstGeom prst="rect">
            <a:avLst/>
          </a:prstGeom>
          <a:noFill/>
          <a:ln>
            <a:noFill/>
          </a:ln>
        </p:spPr>
      </p:pic>
    </p:spTree>
    <p:extLst>
      <p:ext uri="{BB962C8B-B14F-4D97-AF65-F5344CB8AC3E}">
        <p14:creationId xmlns:p14="http://schemas.microsoft.com/office/powerpoint/2010/main" xmlns="" val="35008530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11/4/2016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6" name="Picture 5"/>
          <p:cNvPicPr>
            <a:picLocks noChangeAspect="1"/>
          </p:cNvPicPr>
          <p:nvPr userDrawn="1"/>
        </p:nvPicPr>
        <p:blipFill rotWithShape="1">
          <a:blip r:embed="rId2" cstate="print">
            <a:duotone>
              <a:schemeClr val="bg2">
                <a:shade val="45000"/>
                <a:satMod val="135000"/>
              </a:schemeClr>
              <a:prstClr val="white"/>
            </a:duotone>
            <a:extLst>
              <a:ext uri="{BEBA8EAE-BF5A-486C-A8C5-ECC9F3942E4B}">
                <a14:imgProps xmlns:a14="http://schemas.microsoft.com/office/drawing/2010/main" xmlns="">
                  <a14:imgLayer r:embed="rId3">
                    <a14:imgEffect>
                      <a14:brightnessContrast bright="5000"/>
                    </a14:imgEffect>
                  </a14:imgLayer>
                </a14:imgProps>
              </a:ext>
              <a:ext uri="{28A0092B-C50C-407E-A947-70E740481C1C}">
                <a14:useLocalDpi xmlns:a14="http://schemas.microsoft.com/office/drawing/2010/main" xmlns="" val="0"/>
              </a:ext>
            </a:extLst>
          </a:blip>
          <a:srcRect t="52250" r="9965" b="21069"/>
          <a:stretch/>
        </p:blipFill>
        <p:spPr>
          <a:xfrm>
            <a:off x="-1" y="4953000"/>
            <a:ext cx="12188825" cy="1905000"/>
          </a:xfrm>
          <a:prstGeom prst="rect">
            <a:avLst/>
          </a:prstGeom>
        </p:spPr>
      </p:pic>
    </p:spTree>
    <p:extLst>
      <p:ext uri="{BB962C8B-B14F-4D97-AF65-F5344CB8AC3E}">
        <p14:creationId xmlns:p14="http://schemas.microsoft.com/office/powerpoint/2010/main" xmlns="" val="40491960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39932002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3839" userDrawn="1">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24041574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solidFill>
                  <a:srgbClr val="FFFFFF">
                    <a:lumMod val="60000"/>
                    <a:lumOff val="40000"/>
                  </a:srgbClr>
                </a:solidFill>
              </a:rPr>
              <a:pPr/>
              <a:t>11/4/2016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FFFFFF">
                    <a:lumMod val="60000"/>
                    <a:lumOff val="40000"/>
                  </a:srgbClr>
                </a:solidFill>
                <a:latin typeface="Calibri"/>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11/4/2016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FFFFFF">
                    <a:lumMod val="60000"/>
                    <a:lumOff val="40000"/>
                  </a:srgbClr>
                </a:solidFill>
                <a:latin typeface="Calibri"/>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11/4/2016</a:t>
            </a:fld>
            <a:endParaRPr dirty="0">
              <a:solidFill>
                <a:srgbClr val="FFFFFF">
                  <a:lumMod val="60000"/>
                  <a:lumOff val="40000"/>
                </a:srgbClr>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FFFFFF">
                    <a:lumMod val="60000"/>
                    <a:lumOff val="40000"/>
                  </a:srgbClr>
                </a:solidFill>
                <a:latin typeface="Calibri"/>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a:t>
            </a:r>
            <a:r>
              <a:rPr dirty="0" smtClean="0">
                <a:solidFill>
                  <a:srgbClr val="FFFFFF">
                    <a:lumMod val="60000"/>
                    <a:lumOff val="40000"/>
                  </a:srgbClr>
                </a:solidFill>
              </a:rPr>
              <a:t>Internal</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a:solidFill>
                <a:srgbClr val="FFFFFF"/>
              </a:solidFill>
            </a:endParaRPr>
          </a:p>
        </p:txBody>
      </p:sp>
    </p:spTree>
    <p:extLst>
      <p:ext uri="{BB962C8B-B14F-4D97-AF65-F5344CB8AC3E}">
        <p14:creationId xmlns:p14="http://schemas.microsoft.com/office/powerpoint/2010/main" xmlns=""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075238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3717683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dirty="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 xmlns:p14="http://schemas.microsoft.com/office/powerpoint/2010/main" val="10752356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noAutofit/>
          </a:bodyPr>
          <a:lstStyle/>
          <a:p>
            <a:fld id="{CECCD66E-6DF0-4B16-8ACA-D0D93A7B1DC8}"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6812296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151385333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rPr>
              <a:t>Copyright © 2014 Oracle and/or its affiliates. All rights reserved.  |</a:t>
            </a:r>
          </a:p>
        </p:txBody>
      </p:sp>
      <p:sp>
        <p:nvSpPr>
          <p:cNvPr id="5"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6703705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11/4/2016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xmlns="" val="15962563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9450984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10277668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5201661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533714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xmlns="" val="12263345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15837739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4281250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7393865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noAutofit/>
          </a:bodyPr>
          <a:lstStyle/>
          <a:p>
            <a:fld id="{35287FB7-DD26-4AD5-8D24-298016D86790}"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8" name="Footer Placeholder 7"/>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7870018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3376993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41636203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92" y="0"/>
            <a:ext cx="12188825" cy="6394946"/>
          </a:xfrm>
          <a:prstGeom prst="rect">
            <a:avLst/>
          </a:prstGeom>
        </p:spPr>
      </p:pic>
    </p:spTree>
    <p:extLst>
      <p:ext uri="{BB962C8B-B14F-4D97-AF65-F5344CB8AC3E}">
        <p14:creationId xmlns:p14="http://schemas.microsoft.com/office/powerpoint/2010/main" xmlns="" val="36082293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45785070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30582747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9089822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7908547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 xmlns:p14="http://schemas.microsoft.com/office/powerpoint/2010/main" val="166226049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xmlns="" val="7454445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xmlns="" val="0"/>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7206340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xmlns="" val="0"/>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xmlns="" val="86081927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xmlns="" val="0"/>
              </a:ext>
            </a:extLst>
          </a:blip>
          <a:srcRect r="3674"/>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xmlns="" val="1876601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839">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xmlns=""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rPr>
              <a:t>Copyright © 2014 Oracle and/or its affiliates. All rights reserved.  |</a:t>
            </a: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3839" userDrawn="1">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fontAlgn="auto">
              <a:lnSpc>
                <a:spcPct val="90000"/>
              </a:lnSpc>
              <a:spcBef>
                <a:spcPts val="0"/>
              </a:spcBef>
              <a:spcAft>
                <a:spcPts val="0"/>
              </a:spcAft>
            </a:pPr>
            <a:r>
              <a:rPr sz="3200" dirty="0">
                <a:solidFill>
                  <a:srgbClr val="5F5F5F"/>
                </a:solidFill>
                <a:latin typeface="Calibri"/>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fontAlgn="auto">
              <a:lnSpc>
                <a:spcPct val="90000"/>
              </a:lnSpc>
              <a:spcBef>
                <a:spcPts val="0"/>
              </a:spcBef>
              <a:spcAft>
                <a:spcPts val="0"/>
              </a:spcAft>
            </a:pPr>
            <a:r>
              <a:rPr sz="2400" dirty="0">
                <a:solidFill>
                  <a:srgbClr val="5F5F5F"/>
                </a:solidFill>
                <a:latin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5978894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fontAlgn="auto">
              <a:lnSpc>
                <a:spcPct val="90000"/>
              </a:lnSpc>
              <a:spcBef>
                <a:spcPts val="0"/>
              </a:spcBef>
              <a:spcAft>
                <a:spcPts val="0"/>
              </a:spcAft>
            </a:pPr>
            <a:r>
              <a:rPr sz="3200" dirty="0">
                <a:solidFill>
                  <a:srgbClr val="5F5F5F"/>
                </a:solidFill>
                <a:latin typeface="Calibri"/>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fontAlgn="auto">
              <a:lnSpc>
                <a:spcPct val="90000"/>
              </a:lnSpc>
              <a:spcBef>
                <a:spcPts val="0"/>
              </a:spcBef>
              <a:spcAft>
                <a:spcPts val="0"/>
              </a:spcAft>
            </a:pPr>
            <a:r>
              <a:rPr sz="2400" dirty="0">
                <a:solidFill>
                  <a:srgbClr val="5F5F5F"/>
                </a:solidFill>
                <a:latin typeface="Calibri"/>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noAutofit/>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3588719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3" name="Footer Placeholder 2"/>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xmlns="" val="37091374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xmlns="" val="0"/>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xmlns="" val="10657555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solidFill>
                  <a:srgbClr val="5F5F5F">
                    <a:lumMod val="60000"/>
                    <a:lumOff val="40000"/>
                  </a:srgbClr>
                </a:solidFill>
              </a:rPr>
              <a:pPr/>
              <a:t>11/4/2016</a:t>
            </a:fld>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
        <p:nvSpPr>
          <p:cNvPr id="7" name="Footer Placeholder 4"/>
          <p:cNvSpPr>
            <a:spLocks noGrp="1"/>
          </p:cNvSpPr>
          <p:nvPr>
            <p:ph type="ftr" sz="quarter" idx="11"/>
          </p:nvPr>
        </p:nvSpPr>
        <p:spPr>
          <a:xfrm>
            <a:off x="8777289" y="6556248"/>
            <a:ext cx="2498723" cy="182880"/>
          </a:xfrm>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Tree>
    <p:extLst>
      <p:ext uri="{BB962C8B-B14F-4D97-AF65-F5344CB8AC3E}">
        <p14:creationId xmlns:p14="http://schemas.microsoft.com/office/powerpoint/2010/main" xmlns="" val="38621871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15000750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xmlns="" val="21734545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solidFill>
                  <a:srgbClr val="FFFFFF"/>
                </a:solidFill>
              </a:rPr>
              <a:pPr/>
              <a:t>11/4/2016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530352" y="6263640"/>
            <a:ext cx="1625138" cy="594360"/>
          </a:xfrm>
          <a:prstGeom prst="rect">
            <a:avLst/>
          </a:prstGeom>
        </p:spPr>
      </p:pic>
      <p:sp>
        <p:nvSpPr>
          <p:cNvPr id="1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14"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531812" y="440358"/>
            <a:ext cx="4123315" cy="622183"/>
          </a:xfrm>
          <a:prstGeom prst="rect">
            <a:avLst/>
          </a:prstGeom>
        </p:spPr>
      </p:pic>
    </p:spTree>
    <p:extLst>
      <p:ext uri="{BB962C8B-B14F-4D97-AF65-F5344CB8AC3E}">
        <p14:creationId xmlns:p14="http://schemas.microsoft.com/office/powerpoint/2010/main" xmlns="" val="181861082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2_Title and Subtitl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F5F5F">
                    <a:lumMod val="60000"/>
                    <a:lumOff val="40000"/>
                  </a:srgbClr>
                </a:solidFill>
              </a:rPr>
              <a:pPr/>
              <a:t>11/4/2016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Confidential – Oracle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9" name="Text Placeholder 12"/>
          <p:cNvSpPr>
            <a:spLocks noGrp="1"/>
          </p:cNvSpPr>
          <p:nvPr>
            <p:ph type="body" sz="quarter" idx="14" hasCustomPrompt="1"/>
          </p:nvPr>
        </p:nvSpPr>
        <p:spPr>
          <a:xfrm>
            <a:off x="531814" y="895622"/>
            <a:ext cx="10330522"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1" name="Text Placeholder 10"/>
          <p:cNvSpPr>
            <a:spLocks noGrp="1"/>
          </p:cNvSpPr>
          <p:nvPr>
            <p:ph type="body" sz="quarter" idx="15" hasCustomPrompt="1"/>
          </p:nvPr>
        </p:nvSpPr>
        <p:spPr>
          <a:xfrm>
            <a:off x="531814" y="348608"/>
            <a:ext cx="10330522" cy="490537"/>
          </a:xfrm>
        </p:spPr>
        <p:txBody>
          <a:bodyPr anchor="ctr"/>
          <a:lstStyle>
            <a:lvl1pPr marL="0" indent="0">
              <a:buNone/>
              <a:defRPr sz="3600" baseline="0">
                <a:solidFill>
                  <a:schemeClr val="bg1"/>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xmlns="" val="35008530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11/4/2016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6" name="Picture 5"/>
          <p:cNvPicPr>
            <a:picLocks noChangeAspect="1"/>
          </p:cNvPicPr>
          <p:nvPr userDrawn="1"/>
        </p:nvPicPr>
        <p:blipFill rotWithShape="1">
          <a:blip r:embed="rId2" cstate="print">
            <a:duotone>
              <a:schemeClr val="bg2">
                <a:shade val="45000"/>
                <a:satMod val="135000"/>
              </a:schemeClr>
              <a:prstClr val="white"/>
            </a:duotone>
            <a:extLst>
              <a:ext uri="{BEBA8EAE-BF5A-486C-A8C5-ECC9F3942E4B}">
                <a14:imgProps xmlns:a14="http://schemas.microsoft.com/office/drawing/2010/main" xmlns="">
                  <a14:imgLayer r:embed="rId3">
                    <a14:imgEffect>
                      <a14:brightnessContrast bright="5000"/>
                    </a14:imgEffect>
                  </a14:imgLayer>
                </a14:imgProps>
              </a:ext>
              <a:ext uri="{28A0092B-C50C-407E-A947-70E740481C1C}">
                <a14:useLocalDpi xmlns:a14="http://schemas.microsoft.com/office/drawing/2010/main" xmlns="" val="0"/>
              </a:ext>
            </a:extLst>
          </a:blip>
          <a:srcRect t="52250" r="9965" b="21069"/>
          <a:stretch/>
        </p:blipFill>
        <p:spPr>
          <a:xfrm>
            <a:off x="-1" y="4953000"/>
            <a:ext cx="12188825" cy="1905000"/>
          </a:xfrm>
          <a:prstGeom prst="rect">
            <a:avLst/>
          </a:prstGeom>
        </p:spPr>
      </p:pic>
    </p:spTree>
    <p:extLst>
      <p:ext uri="{BB962C8B-B14F-4D97-AF65-F5344CB8AC3E}">
        <p14:creationId xmlns:p14="http://schemas.microsoft.com/office/powerpoint/2010/main" xmlns="" val="40491960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18559369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413145" y="6527796"/>
            <a:ext cx="5362538" cy="365125"/>
          </a:xfrm>
          <a:prstGeom prst="rect">
            <a:avLst/>
          </a:prstGeom>
        </p:spPr>
        <p:txBody>
          <a:bodyPr/>
          <a:lstStyle>
            <a:lvl1pPr>
              <a:defRPr>
                <a:solidFill>
                  <a:schemeClr val="tx1"/>
                </a:solidFill>
              </a:defRPr>
            </a:lvl1pPr>
          </a:lstStyle>
          <a:p>
            <a:r>
              <a:rPr lang="en-US" smtClean="0">
                <a:solidFill>
                  <a:srgbClr val="5F5F5F"/>
                </a:solidFill>
              </a:rPr>
              <a:t>Confidential – Oracle Internal</a:t>
            </a:r>
            <a:endParaRPr lang="en-US" dirty="0" smtClean="0">
              <a:solidFill>
                <a:srgbClr val="5F5F5F"/>
              </a:solidFill>
            </a:endParaRPr>
          </a:p>
        </p:txBody>
      </p:sp>
      <p:sp>
        <p:nvSpPr>
          <p:cNvPr id="5" name="Slide Number Placeholder 4"/>
          <p:cNvSpPr>
            <a:spLocks noGrp="1"/>
          </p:cNvSpPr>
          <p:nvPr>
            <p:ph type="sldNum" sz="quarter" idx="12"/>
          </p:nvPr>
        </p:nvSpPr>
        <p:spPr>
          <a:xfrm>
            <a:off x="8608357" y="6527796"/>
            <a:ext cx="2742486" cy="365125"/>
          </a:xfrm>
          <a:prstGeom prst="rect">
            <a:avLst/>
          </a:prstGeom>
        </p:spPr>
        <p:txBody>
          <a:bodyPr/>
          <a:lstStyle>
            <a:lvl1pPr>
              <a:defRPr>
                <a:solidFill>
                  <a:schemeClr val="tx1"/>
                </a:solidFill>
              </a:defRPr>
            </a:lvl1pPr>
          </a:lstStyle>
          <a:p>
            <a:fld id="{CB782522-6842-4C3F-B1BF-2E6D1DEB6B97}" type="slidenum">
              <a:rPr lang="en-US" smtClean="0">
                <a:solidFill>
                  <a:srgbClr val="5F5F5F"/>
                </a:solidFill>
              </a:rPr>
              <a:pPr/>
              <a:t>‹#›</a:t>
            </a:fld>
            <a:endParaRPr lang="en-US" dirty="0">
              <a:solidFill>
                <a:srgbClr val="5F5F5F"/>
              </a:solidFill>
            </a:endParaRPr>
          </a:p>
        </p:txBody>
      </p:sp>
      <p:pic>
        <p:nvPicPr>
          <p:cNvPr id="8" name="Picture 7" descr="login-logo.png"/>
          <p:cNvPicPr>
            <a:picLocks noChangeAspect="1"/>
          </p:cNvPicPr>
          <p:nvPr userDrawn="1"/>
        </p:nvPicPr>
        <p:blipFill>
          <a:blip r:embed="rId3" cstate="print"/>
          <a:stretch>
            <a:fillRect/>
          </a:stretch>
        </p:blipFill>
        <p:spPr>
          <a:xfrm>
            <a:off x="11304210" y="121295"/>
            <a:ext cx="786082" cy="786287"/>
          </a:xfrm>
          <a:prstGeom prst="rect">
            <a:avLst/>
          </a:prstGeom>
        </p:spPr>
      </p:pic>
    </p:spTree>
    <p:extLst>
      <p:ext uri="{BB962C8B-B14F-4D97-AF65-F5344CB8AC3E}">
        <p14:creationId xmlns="" xmlns:p14="http://schemas.microsoft.com/office/powerpoint/2010/main" val="264503635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4972917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13329473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202913736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Click to edit Master text styles</a:t>
            </a: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 xmlns:p14="http://schemas.microsoft.com/office/powerpoint/2010/main" val="4839697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 xmlns:p14="http://schemas.microsoft.com/office/powerpoint/2010/main" val="11252828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970723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17485797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270814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4498073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7771704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88825" cy="6858000"/>
          </a:xfrm>
          <a:prstGeom prst="rect">
            <a:avLst/>
          </a:prstGeom>
        </p:spPr>
      </p:pic>
      <p:sp>
        <p:nvSpPr>
          <p:cNvPr id="5" name="Rectangle 4"/>
          <p:cNvSpPr/>
          <p:nvPr userDrawn="1"/>
        </p:nvSpPr>
        <p:spPr>
          <a:xfrm>
            <a:off x="2" y="8"/>
            <a:ext cx="2574088" cy="68579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lang="en-US" sz="1900">
              <a:solidFill>
                <a:srgbClr val="FFFFFF"/>
              </a:solidFill>
            </a:endParaRPr>
          </a:p>
        </p:txBody>
      </p:sp>
      <p:sp>
        <p:nvSpPr>
          <p:cNvPr id="3" name="Footer Placeholder 2"/>
          <p:cNvSpPr>
            <a:spLocks noGrp="1"/>
          </p:cNvSpPr>
          <p:nvPr>
            <p:ph type="ftr" sz="quarter" idx="11"/>
          </p:nvPr>
        </p:nvSpPr>
        <p:spPr>
          <a:xfrm>
            <a:off x="5558718" y="6527796"/>
            <a:ext cx="5362538" cy="365125"/>
          </a:xfrm>
          <a:prstGeom prst="rect">
            <a:avLst/>
          </a:prstGeom>
        </p:spPr>
        <p:txBody>
          <a:bodyPr/>
          <a:lstStyle>
            <a:lvl1pPr>
              <a:defRPr>
                <a:solidFill>
                  <a:schemeClr val="tx1"/>
                </a:solidFill>
              </a:defRPr>
            </a:lvl1pPr>
          </a:lstStyle>
          <a:p>
            <a:r>
              <a:rPr lang="en-US" smtClean="0">
                <a:solidFill>
                  <a:srgbClr val="5F5F5F"/>
                </a:solidFill>
              </a:rPr>
              <a:t>Confidential – Oracle Internal</a:t>
            </a:r>
            <a:endParaRPr lang="en-US" dirty="0" smtClean="0">
              <a:solidFill>
                <a:srgbClr val="5F5F5F"/>
              </a:solidFill>
            </a:endParaRPr>
          </a:p>
        </p:txBody>
      </p:sp>
      <p:sp>
        <p:nvSpPr>
          <p:cNvPr id="4" name="Slide Number Placeholder 3"/>
          <p:cNvSpPr>
            <a:spLocks noGrp="1"/>
          </p:cNvSpPr>
          <p:nvPr>
            <p:ph type="sldNum" sz="quarter" idx="12"/>
          </p:nvPr>
        </p:nvSpPr>
        <p:spPr>
          <a:xfrm>
            <a:off x="8608357" y="6527796"/>
            <a:ext cx="2742486" cy="365125"/>
          </a:xfrm>
          <a:prstGeom prst="rect">
            <a:avLst/>
          </a:prstGeom>
        </p:spPr>
        <p:txBody>
          <a:bodyPr/>
          <a:lstStyle>
            <a:lvl1pPr>
              <a:defRPr>
                <a:solidFill>
                  <a:schemeClr val="tx1"/>
                </a:solidFill>
              </a:defRPr>
            </a:lvl1pPr>
          </a:lstStyle>
          <a:p>
            <a:fld id="{CB782522-6842-4C3F-B1BF-2E6D1DEB6B97}" type="slidenum">
              <a:rPr lang="en-US" smtClean="0">
                <a:solidFill>
                  <a:srgbClr val="5F5F5F"/>
                </a:solidFill>
              </a:rPr>
              <a:pPr/>
              <a:t>‹#›</a:t>
            </a:fld>
            <a:endParaRPr lang="en-US" dirty="0">
              <a:solidFill>
                <a:srgbClr val="5F5F5F"/>
              </a:solidFill>
            </a:endParaRPr>
          </a:p>
        </p:txBody>
      </p:sp>
      <p:pic>
        <p:nvPicPr>
          <p:cNvPr id="6" name="Picture 5"/>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40188" y="6362852"/>
            <a:ext cx="1579008" cy="495149"/>
          </a:xfrm>
          <a:prstGeom prst="rect">
            <a:avLst/>
          </a:prstGeom>
        </p:spPr>
      </p:pic>
      <p:pic>
        <p:nvPicPr>
          <p:cNvPr id="9" name="Picture 8" descr="login-logo.png"/>
          <p:cNvPicPr>
            <a:picLocks noChangeAspect="1"/>
          </p:cNvPicPr>
          <p:nvPr userDrawn="1"/>
        </p:nvPicPr>
        <p:blipFill>
          <a:blip r:embed="rId4" cstate="print"/>
          <a:stretch>
            <a:fillRect/>
          </a:stretch>
        </p:blipFill>
        <p:spPr>
          <a:xfrm>
            <a:off x="11266896" y="130625"/>
            <a:ext cx="786082" cy="786287"/>
          </a:xfrm>
          <a:prstGeom prst="rect">
            <a:avLst/>
          </a:prstGeom>
        </p:spPr>
      </p:pic>
    </p:spTree>
    <p:extLst>
      <p:ext uri="{BB962C8B-B14F-4D97-AF65-F5344CB8AC3E}">
        <p14:creationId xmlns="" xmlns:p14="http://schemas.microsoft.com/office/powerpoint/2010/main" val="40296297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1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860510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Phot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rgbClr val="41555E">
              <a:alpha val="5000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6589802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288"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95344580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0903562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67841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245" y="258588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87831416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2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407"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953252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245"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5963193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288" y="0"/>
            <a:ext cx="10474099" cy="6858000"/>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3052229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8979796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3413145" y="6527796"/>
            <a:ext cx="5362538" cy="365125"/>
          </a:xfrm>
          <a:prstGeom prst="rect">
            <a:avLst/>
          </a:prstGeom>
        </p:spPr>
        <p:txBody>
          <a:bodyPr/>
          <a:lstStyle>
            <a:lvl1pPr>
              <a:defRPr>
                <a:solidFill>
                  <a:schemeClr val="tx1">
                    <a:lumMod val="50000"/>
                  </a:schemeClr>
                </a:solidFill>
              </a:defRPr>
            </a:lvl1pPr>
          </a:lstStyle>
          <a:p>
            <a:r>
              <a:rPr lang="en-US" smtClean="0">
                <a:solidFill>
                  <a:srgbClr val="5F5F5F">
                    <a:lumMod val="50000"/>
                  </a:srgbClr>
                </a:solidFill>
              </a:rPr>
              <a:t>Confidential – Oracle Internal</a:t>
            </a:r>
            <a:endParaRPr lang="en-US" dirty="0" smtClean="0">
              <a:solidFill>
                <a:srgbClr val="5F5F5F">
                  <a:lumMod val="50000"/>
                </a:srgbClr>
              </a:solidFill>
            </a:endParaRPr>
          </a:p>
        </p:txBody>
      </p:sp>
      <p:sp>
        <p:nvSpPr>
          <p:cNvPr id="4" name="Slide Number Placeholder 3"/>
          <p:cNvSpPr>
            <a:spLocks noGrp="1"/>
          </p:cNvSpPr>
          <p:nvPr>
            <p:ph type="sldNum" sz="quarter" idx="11"/>
          </p:nvPr>
        </p:nvSpPr>
        <p:spPr>
          <a:xfrm>
            <a:off x="8608357" y="6527796"/>
            <a:ext cx="2742486" cy="365125"/>
          </a:xfrm>
          <a:prstGeom prst="rect">
            <a:avLst/>
          </a:prstGeom>
        </p:spPr>
        <p:txBody>
          <a:bodyPr/>
          <a:lstStyle>
            <a:lvl1pPr>
              <a:defRPr>
                <a:solidFill>
                  <a:schemeClr val="tx1">
                    <a:lumMod val="50000"/>
                  </a:schemeClr>
                </a:solidFill>
              </a:defRPr>
            </a:lvl1pPr>
          </a:lstStyle>
          <a:p>
            <a:fld id="{CB782522-6842-4C3F-B1BF-2E6D1DEB6B97}" type="slidenum">
              <a:rPr lang="en-US" smtClean="0">
                <a:solidFill>
                  <a:srgbClr val="5F5F5F">
                    <a:lumMod val="50000"/>
                  </a:srgbClr>
                </a:solidFill>
              </a:rPr>
              <a:pPr/>
              <a:t>‹#›</a:t>
            </a:fld>
            <a:endParaRPr lang="en-US" dirty="0">
              <a:solidFill>
                <a:srgbClr val="5F5F5F">
                  <a:lumMod val="50000"/>
                </a:srgbClr>
              </a:solidFill>
            </a:endParaRP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49693149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8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Tree>
    <p:extLst>
      <p:ext uri="{BB962C8B-B14F-4D97-AF65-F5344CB8AC3E}">
        <p14:creationId xmlns="" xmlns:p14="http://schemas.microsoft.com/office/powerpoint/2010/main" val="12693078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2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407" y="2585885"/>
            <a:ext cx="12241162"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59947997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245"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4950211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288"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35801767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1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4664264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7050762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1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Tree>
    <p:extLst>
      <p:ext uri="{BB962C8B-B14F-4D97-AF65-F5344CB8AC3E}">
        <p14:creationId xmlns="" xmlns:p14="http://schemas.microsoft.com/office/powerpoint/2010/main" val="602022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22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407"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540293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30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245"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81270431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08357" y="6527796"/>
            <a:ext cx="2742486" cy="365125"/>
          </a:xfrm>
          <a:prstGeom prst="rect">
            <a:avLst/>
          </a:prstGeom>
        </p:spPr>
        <p:txBody>
          <a:bodyPr/>
          <a:lstStyle>
            <a:lvl1pPr>
              <a:defRPr>
                <a:solidFill>
                  <a:schemeClr val="tx1">
                    <a:lumMod val="50000"/>
                  </a:schemeClr>
                </a:solidFill>
              </a:defRPr>
            </a:lvl1pPr>
          </a:lstStyle>
          <a:p>
            <a:fld id="{C51EAA63-D034-42AE-91FA-B13B9518C7BE}" type="slidenum">
              <a:rPr lang="en-US" smtClean="0">
                <a:solidFill>
                  <a:srgbClr val="5F5F5F">
                    <a:lumMod val="50000"/>
                  </a:srgbClr>
                </a:solidFill>
              </a:rPr>
              <a:pPr/>
              <a:t>‹#›</a:t>
            </a:fld>
            <a:endParaRPr lang="en-US" dirty="0">
              <a:solidFill>
                <a:srgbClr val="5F5F5F">
                  <a:lumMod val="5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Footer Placeholder 2"/>
          <p:cNvSpPr>
            <a:spLocks noGrp="1"/>
          </p:cNvSpPr>
          <p:nvPr>
            <p:ph type="ftr" sz="quarter" idx="10"/>
          </p:nvPr>
        </p:nvSpPr>
        <p:spPr>
          <a:xfrm>
            <a:off x="3413145" y="6527796"/>
            <a:ext cx="5362538" cy="365125"/>
          </a:xfrm>
          <a:prstGeom prst="rect">
            <a:avLst/>
          </a:prstGeom>
        </p:spPr>
        <p:txBody>
          <a:bodyPr/>
          <a:lstStyle>
            <a:lvl1pPr>
              <a:defRPr>
                <a:solidFill>
                  <a:schemeClr val="tx1">
                    <a:lumMod val="50000"/>
                  </a:schemeClr>
                </a:solidFill>
              </a:defRPr>
            </a:lvl1pPr>
          </a:lstStyle>
          <a:p>
            <a:r>
              <a:rPr lang="en-US" smtClean="0">
                <a:solidFill>
                  <a:srgbClr val="5F5F5F">
                    <a:lumMod val="50000"/>
                  </a:srgbClr>
                </a:solidFill>
              </a:rPr>
              <a:t>Confidential – Oracle Internal</a:t>
            </a:r>
            <a:endParaRPr lang="en-US" dirty="0" smtClean="0">
              <a:solidFill>
                <a:srgbClr val="5F5F5F">
                  <a:lumMod val="50000"/>
                </a:srgbClr>
              </a:solidFill>
            </a:endParaRPr>
          </a:p>
        </p:txBody>
      </p:sp>
    </p:spTree>
    <p:extLst>
      <p:ext uri="{BB962C8B-B14F-4D97-AF65-F5344CB8AC3E}">
        <p14:creationId xmlns="" xmlns:p14="http://schemas.microsoft.com/office/powerpoint/2010/main" val="33376993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4288" y="0"/>
            <a:ext cx="10474099" cy="6858000"/>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8678419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1637970" y="1177970"/>
            <a:ext cx="11426026" cy="4487334"/>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4290577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7763" y="0"/>
            <a:ext cx="7991062" cy="6273578"/>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4179123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1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4" name="Parallelogram 3"/>
          <p:cNvSpPr/>
          <p:nvPr userDrawn="1"/>
        </p:nvSpPr>
        <p:spPr>
          <a:xfrm>
            <a:off x="884903" y="2585885"/>
            <a:ext cx="12162502" cy="1672082"/>
          </a:xfrm>
          <a:prstGeom prst="parallelogram">
            <a:avLst>
              <a:gd name="adj" fmla="val 36579"/>
            </a:avLst>
          </a:prstGeom>
          <a:blipFill>
            <a:blip r:embed="rId4"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Tree>
    <p:extLst>
      <p:ext uri="{BB962C8B-B14F-4D97-AF65-F5344CB8AC3E}">
        <p14:creationId xmlns="" xmlns:p14="http://schemas.microsoft.com/office/powerpoint/2010/main" val="15821161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23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55407" y="2585885"/>
            <a:ext cx="12241162" cy="1672082"/>
          </a:xfrm>
          <a:prstGeom prst="parallelogram">
            <a:avLst>
              <a:gd name="adj" fmla="val 36579"/>
            </a:avLst>
          </a:prstGeom>
          <a:blipFill>
            <a:blip r:embed="rId3" cstate="print">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114897951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3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245" y="513245"/>
            <a:ext cx="12241160" cy="1672082"/>
          </a:xfrm>
          <a:prstGeom prst="parallelogram">
            <a:avLst>
              <a:gd name="adj" fmla="val 36579"/>
            </a:avLst>
          </a:prstGeom>
          <a:blipFill dpi="0" rotWithShape="1">
            <a:blip r:embed="rId3"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9009150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1609" y="-1536700"/>
            <a:ext cx="8958805" cy="4973039"/>
          </a:xfrm>
          <a:prstGeom prst="parallelogram">
            <a:avLst>
              <a:gd name="adj" fmla="val 36579"/>
            </a:avLst>
          </a:prstGeom>
          <a:blipFill dpi="0" rotWithShape="1">
            <a:blip r:embed="rId3"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pic>
        <p:nvPicPr>
          <p:cNvPr id="6" name="Picture 5" descr="Oracle logo in white on red staging background"/>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Tree>
    <p:extLst>
      <p:ext uri="{BB962C8B-B14F-4D97-AF65-F5344CB8AC3E}">
        <p14:creationId xmlns="" xmlns:p14="http://schemas.microsoft.com/office/powerpoint/2010/main" val="109101011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5" name="Parallelogram 4"/>
          <p:cNvSpPr/>
          <p:nvPr userDrawn="1"/>
        </p:nvSpPr>
        <p:spPr>
          <a:xfrm>
            <a:off x="6421609"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
        <p:nvSpPr>
          <p:cNvPr id="9" name="Parallelogram 8"/>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Tree>
    <p:extLst>
      <p:ext uri="{BB962C8B-B14F-4D97-AF65-F5344CB8AC3E}">
        <p14:creationId xmlns="" xmlns:p14="http://schemas.microsoft.com/office/powerpoint/2010/main" val="7922527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5" name="Parallelogram 4"/>
          <p:cNvSpPr/>
          <p:nvPr userDrawn="1"/>
        </p:nvSpPr>
        <p:spPr>
          <a:xfrm>
            <a:off x="6421609"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Tree>
    <p:extLst>
      <p:ext uri="{BB962C8B-B14F-4D97-AF65-F5344CB8AC3E}">
        <p14:creationId xmlns="" xmlns:p14="http://schemas.microsoft.com/office/powerpoint/2010/main" val="37488101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7" name="Parallelogram 6"/>
          <p:cNvSpPr/>
          <p:nvPr userDrawn="1"/>
        </p:nvSpPr>
        <p:spPr>
          <a:xfrm>
            <a:off x="6421609" y="-1536700"/>
            <a:ext cx="8958805" cy="4973039"/>
          </a:xfrm>
          <a:prstGeom prst="parallelogram">
            <a:avLst>
              <a:gd name="adj" fmla="val 36579"/>
            </a:avLst>
          </a:prstGeom>
          <a:blipFill dpi="0" rotWithShape="1">
            <a:blip r:embed="rId4" cstate="print">
              <a:alphaModFix amt="40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
        <p:nvSpPr>
          <p:cNvPr id="8" name="Parallelogram 7"/>
          <p:cNvSpPr/>
          <p:nvPr userDrawn="1"/>
        </p:nvSpPr>
        <p:spPr>
          <a:xfrm>
            <a:off x="5550408" y="1078992"/>
            <a:ext cx="8724393" cy="5779010"/>
          </a:xfrm>
          <a:prstGeom prst="parallelogram">
            <a:avLst>
              <a:gd name="adj" fmla="val 36579"/>
            </a:avLst>
          </a:prstGeom>
          <a:blipFill dpi="0" rotWithShape="1">
            <a:blip r:embed="rId4" cstate="print">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23" fontAlgn="auto">
              <a:lnSpc>
                <a:spcPct val="90000"/>
              </a:lnSpc>
              <a:spcBef>
                <a:spcPts val="0"/>
              </a:spcBef>
              <a:spcAft>
                <a:spcPts val="0"/>
              </a:spcAft>
            </a:pPr>
            <a:endParaRPr lang="en-US" sz="1900">
              <a:solidFill>
                <a:srgbClr val="FFFFFF"/>
              </a:solidFill>
            </a:endParaRPr>
          </a:p>
        </p:txBody>
      </p:sp>
    </p:spTree>
    <p:extLst>
      <p:ext uri="{BB962C8B-B14F-4D97-AF65-F5344CB8AC3E}">
        <p14:creationId xmlns="" xmlns:p14="http://schemas.microsoft.com/office/powerpoint/2010/main" val="1205087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3"/>
          <p:cNvSpPr>
            <a:spLocks noGrp="1"/>
          </p:cNvSpPr>
          <p:nvPr>
            <p:ph type="ftr" sz="quarter" idx="11"/>
          </p:nvPr>
        </p:nvSpPr>
        <p:spPr>
          <a:xfrm>
            <a:off x="3413145" y="6527796"/>
            <a:ext cx="5362538" cy="365125"/>
          </a:xfrm>
          <a:prstGeom prst="rect">
            <a:avLst/>
          </a:prstGeom>
        </p:spPr>
        <p:txBody>
          <a:bodyPr/>
          <a:lstStyle/>
          <a:p>
            <a:r>
              <a:rPr lang="en-US" smtClean="0">
                <a:solidFill>
                  <a:srgbClr val="5F5F5F">
                    <a:lumMod val="50000"/>
                    <a:lumOff val="50000"/>
                  </a:srgbClr>
                </a:solidFill>
              </a:rPr>
              <a:t>Confidential – Oracle Internal</a:t>
            </a:r>
            <a:endParaRPr lang="en-US" dirty="0" smtClean="0">
              <a:solidFill>
                <a:srgbClr val="5F5F5F">
                  <a:lumMod val="50000"/>
                  <a:lumOff val="50000"/>
                </a:srgbClr>
              </a:solidFill>
            </a:endParaRPr>
          </a:p>
        </p:txBody>
      </p:sp>
      <p:sp>
        <p:nvSpPr>
          <p:cNvPr id="11" name="Slide Number Placeholder 4"/>
          <p:cNvSpPr>
            <a:spLocks noGrp="1"/>
          </p:cNvSpPr>
          <p:nvPr>
            <p:ph type="sldNum" sz="quarter" idx="12"/>
          </p:nvPr>
        </p:nvSpPr>
        <p:spPr>
          <a:xfrm>
            <a:off x="8608357" y="6527796"/>
            <a:ext cx="2742486" cy="365125"/>
          </a:xfrm>
          <a:prstGeom prst="rect">
            <a:avLst/>
          </a:prstGeom>
        </p:spPr>
        <p:txBody>
          <a:bodyPr/>
          <a:lstStyle/>
          <a:p>
            <a:fld id="{CB782522-6842-4C3F-B1BF-2E6D1DEB6B97}" type="slidenum">
              <a:rPr lang="en-US" smtClean="0">
                <a:solidFill>
                  <a:srgbClr val="5F5F5F">
                    <a:lumMod val="50000"/>
                  </a:srgbClr>
                </a:solidFill>
              </a:rPr>
              <a:pPr/>
              <a:t>‹#›</a:t>
            </a:fld>
            <a:endParaRPr lang="en-US">
              <a:solidFill>
                <a:srgbClr val="5F5F5F">
                  <a:lumMod val="50000"/>
                </a:srgbClr>
              </a:solidFill>
            </a:endParaRPr>
          </a:p>
        </p:txBody>
      </p:sp>
    </p:spTree>
    <p:extLst>
      <p:ext uri="{BB962C8B-B14F-4D97-AF65-F5344CB8AC3E}">
        <p14:creationId xmlns="" xmlns:p14="http://schemas.microsoft.com/office/powerpoint/2010/main" val="219554358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17608229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191144379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itle 10"/>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176682477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7"/>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6063600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18170244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a:t>Click to edit Master title style</a:t>
            </a:r>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Tree>
    <p:extLst>
      <p:ext uri="{BB962C8B-B14F-4D97-AF65-F5344CB8AC3E}">
        <p14:creationId xmlns="" xmlns:p14="http://schemas.microsoft.com/office/powerpoint/2010/main" val="5049888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 xmlns:p14="http://schemas.microsoft.com/office/powerpoint/2010/main" val="51965400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a:t>Click to edit Master title style</a:t>
            </a:r>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 xmlns:p14="http://schemas.microsoft.com/office/powerpoint/2010/main" val="19140236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gr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pic>
        <p:nvPicPr>
          <p:cNvPr id="16" name="Picture 15"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43091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defTabSz="914323" fontAlgn="auto">
              <a:lnSpc>
                <a:spcPct val="90000"/>
              </a:lnSpc>
              <a:spcBef>
                <a:spcPts val="0"/>
              </a:spcBef>
              <a:spcAft>
                <a:spcPts val="0"/>
              </a:spcAft>
            </a:pPr>
            <a:r>
              <a:rPr sz="3200" dirty="0">
                <a:solidFill>
                  <a:srgbClr val="5F5F5F"/>
                </a:solidFill>
                <a:latin typeface="Calibri"/>
                <a:cs typeface=""/>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defTabSz="914323" fontAlgn="auto">
              <a:lnSpc>
                <a:spcPct val="90000"/>
              </a:lnSpc>
              <a:spcBef>
                <a:spcPts val="0"/>
              </a:spcBef>
              <a:spcAft>
                <a:spcPts val="0"/>
              </a:spcAft>
            </a:pPr>
            <a:r>
              <a:rPr sz="2400" dirty="0">
                <a:solidFill>
                  <a:srgbClr val="5F5F5F"/>
                </a:solidFill>
                <a:latin typeface="Calibri"/>
                <a:cs typeface=""/>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49627627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a:off x="3413145" y="6527796"/>
            <a:ext cx="5362538" cy="365125"/>
          </a:xfrm>
          <a:prstGeom prst="rect">
            <a:avLst/>
          </a:prstGeom>
        </p:spPr>
        <p:txBody>
          <a:bodyPr/>
          <a:lstStyle>
            <a:lvl1pPr>
              <a:defRPr>
                <a:solidFill>
                  <a:schemeClr val="tx1"/>
                </a:solidFill>
              </a:defRPr>
            </a:lvl1pPr>
          </a:lstStyle>
          <a:p>
            <a:r>
              <a:rPr lang="en-US" smtClean="0">
                <a:solidFill>
                  <a:srgbClr val="5F5F5F"/>
                </a:solidFill>
              </a:rPr>
              <a:t>Confidential – Oracle Internal</a:t>
            </a:r>
            <a:endParaRPr lang="en-US" dirty="0" smtClean="0">
              <a:solidFill>
                <a:srgbClr val="5F5F5F"/>
              </a:solidFill>
            </a:endParaRPr>
          </a:p>
        </p:txBody>
      </p:sp>
      <p:sp>
        <p:nvSpPr>
          <p:cNvPr id="5" name="Slide Number Placeholder 4"/>
          <p:cNvSpPr>
            <a:spLocks noGrp="1"/>
          </p:cNvSpPr>
          <p:nvPr>
            <p:ph type="sldNum" sz="quarter" idx="12"/>
          </p:nvPr>
        </p:nvSpPr>
        <p:spPr>
          <a:xfrm>
            <a:off x="8608357" y="6527796"/>
            <a:ext cx="2742486" cy="365125"/>
          </a:xfrm>
          <a:prstGeom prst="rect">
            <a:avLst/>
          </a:prstGeom>
        </p:spPr>
        <p:txBody>
          <a:bodyPr/>
          <a:lstStyle>
            <a:lvl1pPr>
              <a:defRPr>
                <a:solidFill>
                  <a:schemeClr val="tx1"/>
                </a:solidFill>
              </a:defRPr>
            </a:lvl1pPr>
          </a:lstStyle>
          <a:p>
            <a:fld id="{CB782522-6842-4C3F-B1BF-2E6D1DEB6B97}" type="slidenum">
              <a:rPr lang="en-US" smtClean="0">
                <a:solidFill>
                  <a:srgbClr val="5F5F5F"/>
                </a:solidFill>
              </a:rPr>
              <a:pPr/>
              <a:t>‹#›</a:t>
            </a:fld>
            <a:endParaRPr lang="en-US" dirty="0">
              <a:solidFill>
                <a:srgbClr val="5F5F5F"/>
              </a:solidFill>
            </a:endParaRPr>
          </a:p>
        </p:txBody>
      </p:sp>
      <p:pic>
        <p:nvPicPr>
          <p:cNvPr id="8" name="Picture 7" descr="login-logo.png"/>
          <p:cNvPicPr>
            <a:picLocks noChangeAspect="1"/>
          </p:cNvPicPr>
          <p:nvPr userDrawn="1"/>
        </p:nvPicPr>
        <p:blipFill>
          <a:blip r:embed="rId3" cstate="print"/>
          <a:stretch>
            <a:fillRect/>
          </a:stretch>
        </p:blipFill>
        <p:spPr>
          <a:xfrm>
            <a:off x="11304210" y="121295"/>
            <a:ext cx="786082" cy="786287"/>
          </a:xfrm>
          <a:prstGeom prst="rect">
            <a:avLst/>
          </a:prstGeom>
        </p:spPr>
      </p:pic>
    </p:spTree>
    <p:extLst>
      <p:ext uri="{BB962C8B-B14F-4D97-AF65-F5344CB8AC3E}">
        <p14:creationId xmlns="" xmlns:p14="http://schemas.microsoft.com/office/powerpoint/2010/main" val="264503635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defTabSz="914323" fontAlgn="auto">
              <a:lnSpc>
                <a:spcPct val="90000"/>
              </a:lnSpc>
              <a:spcBef>
                <a:spcPts val="0"/>
              </a:spcBef>
              <a:spcAft>
                <a:spcPts val="0"/>
              </a:spcAft>
            </a:pPr>
            <a:r>
              <a:rPr sz="3200" dirty="0">
                <a:solidFill>
                  <a:srgbClr val="5F5F5F"/>
                </a:solidFill>
                <a:latin typeface="Calibri"/>
                <a:cs typeface=""/>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defTabSz="914323" fontAlgn="auto">
              <a:lnSpc>
                <a:spcPct val="90000"/>
              </a:lnSpc>
              <a:spcBef>
                <a:spcPts val="0"/>
              </a:spcBef>
              <a:spcAft>
                <a:spcPts val="0"/>
              </a:spcAft>
            </a:pPr>
            <a:r>
              <a:rPr sz="2400" dirty="0">
                <a:solidFill>
                  <a:srgbClr val="5F5F5F"/>
                </a:solidFill>
                <a:latin typeface="Calibri"/>
                <a:cs typeface=""/>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55481127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219916" y="1722238"/>
            <a:ext cx="7748992" cy="2950267"/>
          </a:xfrm>
          <a:prstGeom prst="rect">
            <a:avLst/>
          </a:prstGeom>
        </p:spPr>
      </p:pic>
    </p:spTree>
    <p:extLst>
      <p:ext uri="{BB962C8B-B14F-4D97-AF65-F5344CB8AC3E}">
        <p14:creationId xmlns="" xmlns:p14="http://schemas.microsoft.com/office/powerpoint/2010/main" val="17593846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Tree>
    <p:extLst>
      <p:ext uri="{BB962C8B-B14F-4D97-AF65-F5344CB8AC3E}">
        <p14:creationId xmlns="" xmlns:p14="http://schemas.microsoft.com/office/powerpoint/2010/main" val="19971968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 xmlns:p14="http://schemas.microsoft.com/office/powerpoint/2010/main" val="11996048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ull Red with Title 1">
    <p:spTree>
      <p:nvGrpSpPr>
        <p:cNvPr id="1" name=""/>
        <p:cNvGrpSpPr/>
        <p:nvPr/>
      </p:nvGrpSpPr>
      <p:grpSpPr>
        <a:xfrm>
          <a:off x="0" y="0"/>
          <a:ext cx="0" cy="0"/>
          <a:chOff x="0" y="0"/>
          <a:chExt cx="0" cy="0"/>
        </a:xfrm>
      </p:grpSpPr>
      <p:sp>
        <p:nvSpPr>
          <p:cNvPr id="7" name="Rectangle 6"/>
          <p:cNvSpPr/>
          <p:nvPr userDrawn="1"/>
        </p:nvSpPr>
        <p:spPr bwMode="gray">
          <a:xfrm>
            <a:off x="0" y="0"/>
            <a:ext cx="12188825" cy="6858000"/>
          </a:xfrm>
          <a:prstGeom prst="rect">
            <a:avLst/>
          </a:prstGeom>
          <a:blipFill dpi="0" rotWithShape="1">
            <a:blip r:embed="rId2" cstate="print">
              <a:extLst>
                <a:ext uri="{28A0092B-C50C-407E-A947-70E740481C1C}">
                  <a14:useLocalDpi xmlns=""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41" tIns="60920" rIns="121841" bIns="60920" numCol="1" spcCol="0" rtlCol="0" fromWordArt="0" anchor="b" anchorCtr="0" forceAA="0" compatLnSpc="1">
            <a:prstTxWarp prst="textNoShape">
              <a:avLst/>
            </a:prstTxWarp>
            <a:noAutofit/>
          </a:bodyPr>
          <a:lstStyle/>
          <a:p>
            <a:pPr algn="ctr" defTabSz="914323" fontAlgn="auto">
              <a:lnSpc>
                <a:spcPct val="90000"/>
              </a:lnSpc>
              <a:spcBef>
                <a:spcPts val="0"/>
              </a:spcBef>
              <a:spcAft>
                <a:spcPts val="0"/>
              </a:spcAft>
            </a:pPr>
            <a:endParaRPr lang="en-US" sz="2400" dirty="0">
              <a:solidFill>
                <a:srgbClr val="FFFFFF"/>
              </a:solidFill>
            </a:endParaRPr>
          </a:p>
        </p:txBody>
      </p:sp>
      <p:sp>
        <p:nvSpPr>
          <p:cNvPr id="2" name="Title 1"/>
          <p:cNvSpPr>
            <a:spLocks noGrp="1"/>
          </p:cNvSpPr>
          <p:nvPr>
            <p:ph type="title"/>
          </p:nvPr>
        </p:nvSpPr>
        <p:spPr bwMode="gray">
          <a:xfrm>
            <a:off x="531813" y="482870"/>
            <a:ext cx="11125199" cy="854935"/>
          </a:xfrm>
        </p:spPr>
        <p:txBody>
          <a:bodyPr anchor="t" anchorCtr="0">
            <a:spAutoFit/>
          </a:bodyPr>
          <a:lstStyle>
            <a:lvl1pPr>
              <a:defRPr sz="6700">
                <a:solidFill>
                  <a:schemeClr val="bg1"/>
                </a:solidFill>
              </a:defRPr>
            </a:lvl1pPr>
          </a:lstStyle>
          <a:p>
            <a:r>
              <a:rPr lang="en-US"/>
              <a:t>Click to edit Master title style</a:t>
            </a:r>
            <a:endParaRPr dirty="0"/>
          </a:p>
        </p:txBody>
      </p:sp>
    </p:spTree>
    <p:extLst>
      <p:ext uri="{BB962C8B-B14F-4D97-AF65-F5344CB8AC3E}">
        <p14:creationId xmlns="" xmlns:p14="http://schemas.microsoft.com/office/powerpoint/2010/main" val="17117393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 Gra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130" y="6556248"/>
            <a:ext cx="1226398" cy="182880"/>
          </a:xfrm>
          <a:prstGeom prst="rect">
            <a:avLst/>
          </a:prstGeom>
        </p:spPr>
        <p:txBody>
          <a:bodyPr/>
          <a:lstStyle/>
          <a:p>
            <a:pPr defTabSz="914323" fontAlgn="auto">
              <a:spcBef>
                <a:spcPts val="0"/>
              </a:spcBef>
              <a:spcAft>
                <a:spcPts val="0"/>
              </a:spcAft>
            </a:pPr>
            <a:fld id="{E07A350B-C268-F440-B597-AA20D54F92FD}" type="datetime1">
              <a:rPr lang="en-US" sz="1900" smtClean="0">
                <a:solidFill>
                  <a:srgbClr val="5F5F5F">
                    <a:lumMod val="60000"/>
                    <a:lumOff val="40000"/>
                  </a:srgbClr>
                </a:solidFill>
                <a:latin typeface="Calibri"/>
                <a:cs typeface=""/>
              </a:rPr>
              <a:pPr defTabSz="914323" fontAlgn="auto">
                <a:spcBef>
                  <a:spcPts val="0"/>
                </a:spcBef>
                <a:spcAft>
                  <a:spcPts val="0"/>
                </a:spcAft>
              </a:pPr>
              <a:t>11/4/2016</a:t>
            </a:fld>
            <a:endParaRPr sz="1900" dirty="0">
              <a:solidFill>
                <a:srgbClr val="5F5F5F">
                  <a:lumMod val="60000"/>
                  <a:lumOff val="40000"/>
                </a:srgbClr>
              </a:solidFill>
              <a:latin typeface="Calibri"/>
              <a:cs typeface=""/>
            </a:endParaRPr>
          </a:p>
        </p:txBody>
      </p:sp>
      <p:sp>
        <p:nvSpPr>
          <p:cNvPr id="5" name="Footer Placeholder 4"/>
          <p:cNvSpPr>
            <a:spLocks noGrp="1"/>
          </p:cNvSpPr>
          <p:nvPr>
            <p:ph type="ftr" sz="quarter" idx="11"/>
          </p:nvPr>
        </p:nvSpPr>
        <p:spPr>
          <a:xfrm>
            <a:off x="8621423" y="6556248"/>
            <a:ext cx="2743200" cy="182880"/>
          </a:xfrm>
          <a:prstGeom prst="rect">
            <a:avLst/>
          </a:prstGeom>
        </p:spPr>
        <p:txBody>
          <a:bodyPr/>
          <a:lstStyle/>
          <a:p>
            <a:pPr defTabSz="914323" fontAlgn="auto">
              <a:spcBef>
                <a:spcPts val="0"/>
              </a:spcBef>
              <a:spcAft>
                <a:spcPts val="0"/>
              </a:spcAft>
            </a:pPr>
            <a:r>
              <a:rPr lang="en-US" sz="1900" smtClean="0">
                <a:solidFill>
                  <a:srgbClr val="5F5F5F">
                    <a:lumMod val="60000"/>
                    <a:lumOff val="40000"/>
                  </a:srgbClr>
                </a:solidFill>
                <a:latin typeface="Calibri"/>
                <a:cs typeface=""/>
              </a:rPr>
              <a:t>Confidential – Oracle Internal</a:t>
            </a:r>
            <a:endParaRPr sz="1900" dirty="0">
              <a:solidFill>
                <a:srgbClr val="5F5F5F">
                  <a:lumMod val="60000"/>
                  <a:lumOff val="40000"/>
                </a:srgbClr>
              </a:solidFill>
              <a:latin typeface="Calibri"/>
              <a:cs typeface=""/>
            </a:endParaRPr>
          </a:p>
        </p:txBody>
      </p:sp>
      <p:sp>
        <p:nvSpPr>
          <p:cNvPr id="6" name="Slide Number Placeholder 5"/>
          <p:cNvSpPr>
            <a:spLocks noGrp="1"/>
          </p:cNvSpPr>
          <p:nvPr>
            <p:ph type="sldNum" sz="quarter" idx="12"/>
          </p:nvPr>
        </p:nvSpPr>
        <p:spPr>
          <a:xfrm>
            <a:off x="11276011" y="6556248"/>
            <a:ext cx="381661" cy="182880"/>
          </a:xfrm>
          <a:prstGeom prst="rect">
            <a:avLst/>
          </a:prstGeom>
        </p:spPr>
        <p:txBody>
          <a:bodyPr/>
          <a:lstStyle/>
          <a:p>
            <a:pPr defTabSz="914323" fontAlgn="auto">
              <a:spcBef>
                <a:spcPts val="0"/>
              </a:spcBef>
              <a:spcAft>
                <a:spcPts val="0"/>
              </a:spcAft>
            </a:pPr>
            <a:fld id="{C51EAA63-D034-42AE-91FA-B13B9518C7BE}" type="slidenum">
              <a:rPr sz="1900">
                <a:solidFill>
                  <a:srgbClr val="5F5F5F">
                    <a:lumMod val="60000"/>
                    <a:lumOff val="40000"/>
                  </a:srgbClr>
                </a:solidFill>
                <a:latin typeface="Calibri"/>
                <a:cs typeface=""/>
              </a:rPr>
              <a:pPr defTabSz="914323" fontAlgn="auto">
                <a:spcBef>
                  <a:spcPts val="0"/>
                </a:spcBef>
                <a:spcAft>
                  <a:spcPts val="0"/>
                </a:spcAft>
              </a:pPr>
              <a:t>‹#›</a:t>
            </a:fld>
            <a:endParaRPr sz="1900" dirty="0">
              <a:solidFill>
                <a:srgbClr val="5F5F5F">
                  <a:lumMod val="60000"/>
                  <a:lumOff val="40000"/>
                </a:srgbClr>
              </a:solidFill>
              <a:latin typeface="Calibri"/>
              <a:cs typeface=""/>
            </a:endParaRPr>
          </a:p>
        </p:txBody>
      </p:sp>
    </p:spTree>
    <p:extLst>
      <p:ext uri="{BB962C8B-B14F-4D97-AF65-F5344CB8AC3E}">
        <p14:creationId xmlns="" xmlns:p14="http://schemas.microsoft.com/office/powerpoint/2010/main" val="5692244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E11BFD-AD4C-4A98-9D38-1958507EA4E5}" type="datetime1">
              <a:rPr lang="en-US" smtClean="0">
                <a:solidFill>
                  <a:srgbClr val="5F5F5F">
                    <a:lumMod val="60000"/>
                    <a:lumOff val="40000"/>
                  </a:srgbClr>
                </a:solidFill>
              </a:rPr>
              <a:pPr/>
              <a:t>11/4/2016</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 xmlns:p14="http://schemas.microsoft.com/office/powerpoint/2010/main" xmlns:mv="urn:schemas-microsoft-com:mac:vml" xmlns:mc="http://schemas.openxmlformats.org/markup-compatibility/2006" val="3572585351"/>
      </p:ext>
    </p:extLst>
  </p:cSld>
  <p:clrMapOvr>
    <a:masterClrMapping/>
  </p:clrMapOvr>
  <mc:AlternateContent xmlns:mc="http://schemas.openxmlformats.org/markup-compatibility/2006">
    <mc:Choice xmlns="" xmlns:p14="http://schemas.microsoft.com/office/powerpoint/2010/main" xmlns:mv="urn:schemas-microsoft-com:mac:vml"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a:prstGeom prst="rect">
            <a:avLst/>
          </a:prstGeom>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a:prstGeom prst="rect">
            <a:avLst/>
          </a:prstGeo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11/4/2016</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a:t>
            </a:r>
            <a:r>
              <a:rPr dirty="0" smtClean="0">
                <a:solidFill>
                  <a:srgbClr val="5F5F5F">
                    <a:lumMod val="60000"/>
                    <a:lumOff val="40000"/>
                  </a:srgbClr>
                </a:solidFill>
              </a:rPr>
              <a:t>Internal</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 xmlns:p14="http://schemas.microsoft.com/office/powerpoint/2010/main" xmlns:mv="urn:schemas-microsoft-com:mac:vml" xmlns:mc="http://schemas.openxmlformats.org/markup-compatibility/2006" val="3907296581"/>
      </p:ext>
    </p:extLst>
  </p:cSld>
  <p:clrMapOvr>
    <a:masterClrMapping/>
  </p:clrMapOvr>
  <mc:AlternateContent xmlns:mc="http://schemas.openxmlformats.org/markup-compatibility/2006">
    <mc:Choice xmlns="" xmlns:p14="http://schemas.microsoft.com/office/powerpoint/2010/main" xmlns:mv="urn:schemas-microsoft-com:mac:vml"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lvl1pPr>
              <a:defRPr>
                <a:solidFill>
                  <a:schemeClr val="bg1"/>
                </a:solidFill>
              </a:defRPr>
            </a:lvl1pPr>
          </a:lstStyle>
          <a:p>
            <a:fld id="{DB0592DB-01ED-A44A-830D-2A57CD1AF06B}" type="datetime1">
              <a:rPr lang="en-US" smtClean="0">
                <a:solidFill>
                  <a:srgbClr val="FFFFFF"/>
                </a:solidFill>
              </a:rPr>
              <a:pPr/>
              <a:t>11/4/2016</a:t>
            </a:fld>
            <a:endParaRPr lang="en-US" dirty="0">
              <a:solidFill>
                <a:srgbClr val="FFFFFF"/>
              </a:solidFill>
            </a:endParaRPr>
          </a:p>
        </p:txBody>
      </p:sp>
      <p:sp>
        <p:nvSpPr>
          <p:cNvPr id="12" name="Title 1"/>
          <p:cNvSpPr>
            <a:spLocks noGrp="1"/>
          </p:cNvSpPr>
          <p:nvPr>
            <p:ph type="ctrTitle"/>
          </p:nvPr>
        </p:nvSpPr>
        <p:spPr>
          <a:xfrm>
            <a:off x="530352" y="2360815"/>
            <a:ext cx="11125199" cy="1322816"/>
          </a:xfrm>
          <a:prstGeom prst="rect">
            <a:avLst/>
          </a:prstGeom>
        </p:spPr>
        <p:txBody>
          <a:bodyPr/>
          <a:lstStyle>
            <a:lvl1pPr>
              <a:lnSpc>
                <a:spcPct val="80000"/>
              </a:lnSpc>
              <a:defRPr sz="4800">
                <a:solidFill>
                  <a:schemeClr val="bg1"/>
                </a:solidFill>
              </a:defRPr>
            </a:lvl1pPr>
          </a:lstStyle>
          <a:p>
            <a:r>
              <a:rPr lang="en-US" dirty="0" smtClean="0"/>
              <a:t>Click to edit Master title style</a:t>
            </a:r>
            <a:endParaRPr dirty="0"/>
          </a:p>
        </p:txBody>
      </p:sp>
      <p:sp>
        <p:nvSpPr>
          <p:cNvPr id="14" name="Subtitle 2"/>
          <p:cNvSpPr>
            <a:spLocks noGrp="1"/>
          </p:cNvSpPr>
          <p:nvPr>
            <p:ph type="subTitle" idx="1"/>
          </p:nvPr>
        </p:nvSpPr>
        <p:spPr>
          <a:xfrm>
            <a:off x="530302" y="3759831"/>
            <a:ext cx="11126648" cy="914400"/>
          </a:xfrm>
          <a:prstGeom prst="rect">
            <a:avLst/>
          </a:prstGeo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a:prstGeom prst="rect">
            <a:avLst/>
          </a:prstGeo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 xmlns:p14="http://schemas.microsoft.com/office/powerpoint/2010/main" xmlns:mv="urn:schemas-microsoft-com:mac:vml" xmlns:mc="http://schemas.openxmlformats.org/markup-compatibility/2006" val="155377092"/>
      </p:ext>
    </p:extLst>
  </p:cSld>
  <p:clrMapOvr>
    <a:masterClrMapping/>
  </p:clrMapOvr>
  <mc:AlternateContent xmlns:mc="http://schemas.openxmlformats.org/markup-compatibility/2006">
    <mc:Choice xmlns="" xmlns:p14="http://schemas.microsoft.com/office/powerpoint/2010/main" xmlns:mv="urn:schemas-microsoft-com:mac:vml"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2_Title Slide without Pictur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1E8D76D9-5F13-844D-B1A6-3A3C42C1AD7E}" type="datetime1">
              <a:rPr lang="en-US" smtClean="0">
                <a:solidFill>
                  <a:srgbClr val="FFFFFF"/>
                </a:solidFill>
              </a:rPr>
              <a:pPr/>
              <a:t>11/4/2016</a:t>
            </a:fld>
            <a:endParaRPr lang="en-US" dirty="0">
              <a:solidFill>
                <a:srgbClr val="FFFFFF"/>
              </a:solidFill>
            </a:endParaRPr>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4891436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88825" cy="6858000"/>
          </a:xfrm>
          <a:prstGeom prst="rect">
            <a:avLst/>
          </a:prstGeom>
        </p:spPr>
      </p:pic>
      <p:sp>
        <p:nvSpPr>
          <p:cNvPr id="5" name="Rectangle 4"/>
          <p:cNvSpPr/>
          <p:nvPr userDrawn="1"/>
        </p:nvSpPr>
        <p:spPr>
          <a:xfrm>
            <a:off x="2" y="8"/>
            <a:ext cx="2574088" cy="68579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lang="en-US" sz="1900">
              <a:solidFill>
                <a:srgbClr val="FFFFFF"/>
              </a:solidFill>
            </a:endParaRPr>
          </a:p>
        </p:txBody>
      </p:sp>
      <p:sp>
        <p:nvSpPr>
          <p:cNvPr id="3" name="Footer Placeholder 2"/>
          <p:cNvSpPr>
            <a:spLocks noGrp="1"/>
          </p:cNvSpPr>
          <p:nvPr>
            <p:ph type="ftr" sz="quarter" idx="11"/>
          </p:nvPr>
        </p:nvSpPr>
        <p:spPr>
          <a:xfrm>
            <a:off x="5558718" y="6527796"/>
            <a:ext cx="5362538" cy="365125"/>
          </a:xfrm>
          <a:prstGeom prst="rect">
            <a:avLst/>
          </a:prstGeom>
        </p:spPr>
        <p:txBody>
          <a:bodyPr/>
          <a:lstStyle>
            <a:lvl1pPr>
              <a:defRPr>
                <a:solidFill>
                  <a:schemeClr val="tx1"/>
                </a:solidFill>
              </a:defRPr>
            </a:lvl1pPr>
          </a:lstStyle>
          <a:p>
            <a:r>
              <a:rPr lang="en-US" smtClean="0">
                <a:solidFill>
                  <a:srgbClr val="5F5F5F"/>
                </a:solidFill>
              </a:rPr>
              <a:t>Confidential – Oracle Internal</a:t>
            </a:r>
            <a:endParaRPr lang="en-US" dirty="0" smtClean="0">
              <a:solidFill>
                <a:srgbClr val="5F5F5F"/>
              </a:solidFill>
            </a:endParaRPr>
          </a:p>
        </p:txBody>
      </p:sp>
      <p:sp>
        <p:nvSpPr>
          <p:cNvPr id="4" name="Slide Number Placeholder 3"/>
          <p:cNvSpPr>
            <a:spLocks noGrp="1"/>
          </p:cNvSpPr>
          <p:nvPr>
            <p:ph type="sldNum" sz="quarter" idx="12"/>
          </p:nvPr>
        </p:nvSpPr>
        <p:spPr>
          <a:xfrm>
            <a:off x="8608357" y="6527796"/>
            <a:ext cx="2742486" cy="365125"/>
          </a:xfrm>
          <a:prstGeom prst="rect">
            <a:avLst/>
          </a:prstGeom>
        </p:spPr>
        <p:txBody>
          <a:bodyPr/>
          <a:lstStyle>
            <a:lvl1pPr>
              <a:defRPr>
                <a:solidFill>
                  <a:schemeClr val="tx1"/>
                </a:solidFill>
              </a:defRPr>
            </a:lvl1pPr>
          </a:lstStyle>
          <a:p>
            <a:fld id="{CB782522-6842-4C3F-B1BF-2E6D1DEB6B97}" type="slidenum">
              <a:rPr lang="en-US" smtClean="0">
                <a:solidFill>
                  <a:srgbClr val="5F5F5F"/>
                </a:solidFill>
              </a:rPr>
              <a:pPr/>
              <a:t>‹#›</a:t>
            </a:fld>
            <a:endParaRPr lang="en-US" dirty="0">
              <a:solidFill>
                <a:srgbClr val="5F5F5F"/>
              </a:solidFill>
            </a:endParaRPr>
          </a:p>
        </p:txBody>
      </p:sp>
      <p:pic>
        <p:nvPicPr>
          <p:cNvPr id="6" name="Picture 5"/>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40188" y="6362852"/>
            <a:ext cx="1579008" cy="495149"/>
          </a:xfrm>
          <a:prstGeom prst="rect">
            <a:avLst/>
          </a:prstGeom>
        </p:spPr>
      </p:pic>
      <p:pic>
        <p:nvPicPr>
          <p:cNvPr id="9" name="Picture 8" descr="login-logo.png"/>
          <p:cNvPicPr>
            <a:picLocks noChangeAspect="1"/>
          </p:cNvPicPr>
          <p:nvPr userDrawn="1"/>
        </p:nvPicPr>
        <p:blipFill>
          <a:blip r:embed="rId4" cstate="print"/>
          <a:stretch>
            <a:fillRect/>
          </a:stretch>
        </p:blipFill>
        <p:spPr>
          <a:xfrm>
            <a:off x="11266896" y="130625"/>
            <a:ext cx="786082" cy="786287"/>
          </a:xfrm>
          <a:prstGeom prst="rect">
            <a:avLst/>
          </a:prstGeom>
        </p:spPr>
      </p:pic>
    </p:spTree>
    <p:extLst>
      <p:ext uri="{BB962C8B-B14F-4D97-AF65-F5344CB8AC3E}">
        <p14:creationId xmlns="" xmlns:p14="http://schemas.microsoft.com/office/powerpoint/2010/main" val="402962973"/>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without Pictur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AD688700-DA89-D54D-97D8-88E6E2A0F9A0}" type="datetime1">
              <a:rPr lang="en-US" smtClean="0">
                <a:solidFill>
                  <a:srgbClr val="FFFFFF"/>
                </a:solidFill>
              </a:rPr>
              <a:pPr/>
              <a:t>11/4/2016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solidFill>
                  <a:srgbClr val="FFFFFF"/>
                </a:solidFill>
              </a:rPr>
              <a:t>Confidential – Oracle Internal</a:t>
            </a:r>
            <a:endParaRPr lang="en-US" dirty="0">
              <a:solidFill>
                <a:srgbClr val="FFFFFF"/>
              </a:solidFill>
            </a:endParaRPr>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5" name="Picture 14"/>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1812" y="440358"/>
            <a:ext cx="4123315" cy="622183"/>
          </a:xfrm>
          <a:prstGeom prst="rect">
            <a:avLst/>
          </a:prstGeom>
        </p:spPr>
      </p:pic>
    </p:spTree>
    <p:extLst>
      <p:ext uri="{BB962C8B-B14F-4D97-AF65-F5344CB8AC3E}">
        <p14:creationId xmlns="" xmlns:p14="http://schemas.microsoft.com/office/powerpoint/2010/main" val="41418276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0">
              <a:srgbClr val="009FB5"/>
            </a:gs>
            <a:gs pos="100000">
              <a:srgbClr val="00849D"/>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chemeClr val="bg1"/>
                </a:solidFill>
              </a:defRPr>
            </a:lvl1pPr>
          </a:lstStyle>
          <a:p>
            <a:fld id="{D2C07C39-CFAC-FC42-9D16-CD6BFB16759F}" type="datetime1">
              <a:rPr lang="en-US" smtClean="0">
                <a:solidFill>
                  <a:srgbClr val="FFFFFF"/>
                </a:solidFill>
              </a:rPr>
              <a:pPr/>
              <a:t>11/4/2016</a:t>
            </a:fld>
            <a:endParaRPr lang="en-US" dirty="0">
              <a:solidFill>
                <a:srgbClr val="FFFFFF"/>
              </a:solidFill>
            </a:endParaRPr>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smtClean="0">
                <a:solidFill>
                  <a:srgbClr val="FFFFFF"/>
                </a:solidFill>
              </a:rPr>
              <a:t>Confidential – Oracle Internal</a:t>
            </a:r>
            <a:endParaRPr lang="en-US" dirty="0">
              <a:solidFill>
                <a:srgbClr val="FFFFFF"/>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10" name="Picture 9"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24899730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lvl1pPr>
              <a:defRPr>
                <a:solidFill>
                  <a:schemeClr val="bg1"/>
                </a:solidFill>
              </a:defRPr>
            </a:lvl1pPr>
          </a:lstStyle>
          <a:p>
            <a:fld id="{62B008FB-6DD2-BB41-B790-9E0000D282BD}" type="datetime1">
              <a:rPr lang="en-US" smtClean="0">
                <a:solidFill>
                  <a:srgbClr val="FFFFFF"/>
                </a:solidFill>
              </a:rPr>
              <a:pPr/>
              <a:t>11/4/2016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solidFill>
                  <a:srgbClr val="FFFFFF"/>
                </a:solidFill>
              </a:rPr>
              <a:t>Confidential – Oracle Internal</a:t>
            </a:r>
            <a:endParaRPr lang="en-US" dirty="0">
              <a:solidFill>
                <a:srgbClr val="FFFFFF"/>
              </a:solidFill>
            </a:endParaRPr>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2" name="Title 1"/>
          <p:cNvSpPr>
            <a:spLocks noGrp="1"/>
          </p:cNvSpPr>
          <p:nvPr>
            <p:ph type="ctrTitle"/>
          </p:nvPr>
        </p:nvSpPr>
        <p:spPr>
          <a:xfrm>
            <a:off x="530352" y="2360815"/>
            <a:ext cx="11125199" cy="1322816"/>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14" name="Subtitle 2"/>
          <p:cNvSpPr>
            <a:spLocks noGrp="1"/>
          </p:cNvSpPr>
          <p:nvPr>
            <p:ph type="subTitle" idx="1"/>
          </p:nvPr>
        </p:nvSpPr>
        <p:spPr>
          <a:xfrm>
            <a:off x="530302" y="3759831"/>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5" name="Text Placeholder 12"/>
          <p:cNvSpPr>
            <a:spLocks noGrp="1"/>
          </p:cNvSpPr>
          <p:nvPr>
            <p:ph type="body" sz="quarter" idx="13" hasCustomPrompt="1"/>
          </p:nvPr>
        </p:nvSpPr>
        <p:spPr>
          <a:xfrm>
            <a:off x="530352" y="4903283"/>
            <a:ext cx="11125199" cy="1229494"/>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1812" y="440358"/>
            <a:ext cx="4123315" cy="622183"/>
          </a:xfrm>
          <a:prstGeom prst="rect">
            <a:avLst/>
          </a:prstGeom>
        </p:spPr>
      </p:pic>
    </p:spTree>
    <p:extLst>
      <p:ext uri="{BB962C8B-B14F-4D97-AF65-F5344CB8AC3E}">
        <p14:creationId xmlns="" xmlns:p14="http://schemas.microsoft.com/office/powerpoint/2010/main" val="1553770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3_Title Slide without Pictur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chemeClr val="bg1"/>
                </a:solidFill>
              </a:defRPr>
            </a:lvl1pPr>
          </a:lstStyle>
          <a:p>
            <a:fld id="{51AFC52C-D6E3-BC41-9D47-D021E16E990E}" type="datetime1">
              <a:rPr lang="en-US" smtClean="0">
                <a:solidFill>
                  <a:srgbClr val="FFFFFF"/>
                </a:solidFill>
              </a:rPr>
              <a:pPr/>
              <a:t>11/4/2016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smtClean="0">
                <a:solidFill>
                  <a:srgbClr val="FFFFFF"/>
                </a:solidFill>
              </a:rPr>
              <a:t>Confidential – Oracle Internal</a:t>
            </a:r>
            <a:endParaRPr lang="en-US" dirty="0">
              <a:solidFill>
                <a:srgbClr val="FFFFFF"/>
              </a:solidFill>
            </a:endParaRPr>
          </a:p>
        </p:txBody>
      </p:sp>
      <p:sp>
        <p:nvSpPr>
          <p:cNvPr id="16" name="TextBox 15"/>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9" name="Picture 8"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11" name="Picture 10"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9063070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bg1"/>
                </a:solidFill>
              </a:defRPr>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chemeClr val="bg1"/>
                </a:solidFill>
              </a:defRPr>
            </a:lvl1pPr>
          </a:lstStyle>
          <a:p>
            <a:fld id="{35D2725A-DABB-7D49-97CF-0301293CB54F}" type="datetime1">
              <a:rPr lang="en-US" smtClean="0">
                <a:solidFill>
                  <a:srgbClr val="FFFFFF"/>
                </a:solidFill>
              </a:rPr>
              <a:pPr/>
              <a:t>11/4/2016</a:t>
            </a:fld>
            <a:endParaRPr lang="en-US" dirty="0">
              <a:solidFill>
                <a:srgbClr val="FFFFFF"/>
              </a:solidFill>
            </a:endParaRPr>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smtClean="0">
                <a:solidFill>
                  <a:srgbClr val="FFFFFF"/>
                </a:solidFill>
              </a:rPr>
              <a:t>Confidential – Oracle Internal</a:t>
            </a:r>
            <a:endParaRPr lang="en-US" dirty="0">
              <a:solidFill>
                <a:srgbClr val="FFFFFF"/>
              </a:solidFill>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10" name="Picture 9" descr="Oracle logo in white on red staging background"/>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FFFFFF"/>
                </a:solidFill>
                <a:latin typeface="Calibri"/>
              </a:rPr>
              <a:t>Copyright © </a:t>
            </a:r>
            <a:r>
              <a:rPr lang="en-US" sz="850" dirty="0" smtClean="0">
                <a:solidFill>
                  <a:srgbClr val="FFFFFF"/>
                </a:solidFill>
                <a:latin typeface="Calibri"/>
              </a:rPr>
              <a:t>2016,</a:t>
            </a:r>
            <a:r>
              <a:rPr sz="850" dirty="0" smtClean="0">
                <a:solidFill>
                  <a:srgbClr val="FFFFFF"/>
                </a:solidFill>
                <a:latin typeface="Calibri"/>
              </a:rPr>
              <a:t> </a:t>
            </a:r>
            <a:r>
              <a:rPr sz="850" dirty="0">
                <a:solidFill>
                  <a:srgbClr val="FFFFFF"/>
                </a:solidFill>
                <a:latin typeface="Calibri"/>
              </a:rPr>
              <a:t>Oracle and/or its affiliates. All rights reserved.  </a:t>
            </a:r>
            <a:r>
              <a:rPr sz="850" dirty="0" smtClean="0">
                <a:solidFill>
                  <a:srgbClr val="FFFFFF"/>
                </a:solidFill>
                <a:latin typeface="Calibri"/>
              </a:rPr>
              <a:t>|</a:t>
            </a:r>
            <a:endParaRPr sz="850" dirty="0">
              <a:solidFill>
                <a:srgbClr val="FFFFFF"/>
              </a:solidFill>
              <a:latin typeface="Calibri"/>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 xmlns:p14="http://schemas.microsoft.com/office/powerpoint/2010/main" val="37279446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47CCDEA-9204-BC47-8929-45119CFA82CD}"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6056509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24C6A65-D39F-B54E-B944-473D3330A344}"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5622591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9_Title and Cont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grpSp>
        <p:nvGrpSpPr>
          <p:cNvPr id="5" name="Group 6"/>
          <p:cNvGrpSpPr/>
          <p:nvPr userDrawn="1"/>
        </p:nvGrpSpPr>
        <p:grpSpPr>
          <a:xfrm>
            <a:off x="195102" y="2642301"/>
            <a:ext cx="11799678" cy="4215699"/>
            <a:chOff x="195102" y="2642301"/>
            <a:chExt cx="11799678" cy="4215699"/>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rot="5400000">
              <a:off x="-764441" y="3601844"/>
              <a:ext cx="3759199" cy="1840114"/>
            </a:xfrm>
            <a:prstGeom prst="rect">
              <a:avLst/>
            </a:prstGeom>
          </p:spPr>
        </p:pic>
        <p:pic>
          <p:nvPicPr>
            <p:cNvPr id="9" name="Picture 8"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pic>
          <p:nvPicPr>
            <p:cNvPr id="10" name="Picture 9"/>
            <p:cNvPicPr>
              <a:picLocks noChangeAspect="1"/>
            </p:cNvPicPr>
            <p:nvPr/>
          </p:nvPicPr>
          <p:blipFill rotWithShape="1">
            <a:blip r:embed="rId4" cstate="print">
              <a:extLst>
                <a:ext uri="{28A0092B-C50C-407E-A947-70E740481C1C}">
                  <a14:useLocalDpi xmlns="" xmlns:a14="http://schemas.microsoft.com/office/drawing/2010/main" val="0"/>
                </a:ext>
              </a:extLst>
            </a:blip>
            <a:srcRect/>
            <a:stretch/>
          </p:blipFill>
          <p:spPr>
            <a:xfrm rot="5400000" flipH="1" flipV="1">
              <a:off x="9708373" y="4115094"/>
              <a:ext cx="3535343" cy="1037470"/>
            </a:xfrm>
            <a:prstGeom prst="rect">
              <a:avLst/>
            </a:prstGeom>
          </p:spPr>
        </p:pic>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9F24BB81-62DE-5849-A3AF-7DB29C25AB73}"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5622591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7_Title and Cont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grpSp>
        <p:nvGrpSpPr>
          <p:cNvPr id="5" name="Group 6"/>
          <p:cNvGrpSpPr/>
          <p:nvPr userDrawn="1"/>
        </p:nvGrpSpPr>
        <p:grpSpPr>
          <a:xfrm>
            <a:off x="191056" y="4560687"/>
            <a:ext cx="11805241" cy="2297313"/>
            <a:chOff x="191056" y="4560687"/>
            <a:chExt cx="118052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flipH="1">
              <a:off x="8447965" y="4560687"/>
              <a:ext cx="3548332" cy="1840114"/>
            </a:xfrm>
            <a:prstGeom prst="rect">
              <a:avLst/>
            </a:prstGeom>
          </p:spPr>
        </p:pic>
        <p:grpSp>
          <p:nvGrpSpPr>
            <p:cNvPr id="6" name="Group 10"/>
            <p:cNvGrpSpPr/>
            <p:nvPr/>
          </p:nvGrpSpPr>
          <p:grpSpPr>
            <a:xfrm>
              <a:off x="191056" y="4560687"/>
              <a:ext cx="3456317" cy="2297313"/>
              <a:chOff x="191056" y="4560687"/>
              <a:chExt cx="3456317" cy="2297313"/>
            </a:xfrm>
          </p:grpSpPr>
          <p:pic>
            <p:nvPicPr>
              <p:cNvPr id="10" name="Picture 9"/>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flipH="1">
                <a:off x="191056" y="4560687"/>
                <a:ext cx="3456317" cy="1840114"/>
              </a:xfrm>
              <a:prstGeom prst="rect">
                <a:avLst/>
              </a:prstGeom>
            </p:spPr>
          </p:pic>
          <p:pic>
            <p:nvPicPr>
              <p:cNvPr id="11" name="Picture 10" descr="Oracle logo in white on red staging background"/>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3A20CC6-92C8-D144-975B-59C43AC3D00C}"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5622591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5_Title and Content">
    <p:bg>
      <p:bgPr>
        <a:gradFill>
          <a:gsLst>
            <a:gs pos="0">
              <a:srgbClr val="1592CC"/>
            </a:gs>
            <a:gs pos="100000">
              <a:srgbClr val="0E7AAB"/>
            </a:gs>
          </a:gsLst>
          <a:lin ang="5400000" scaled="1"/>
        </a:gradFill>
        <a:effectLst/>
      </p:bgPr>
    </p:bg>
    <p:spTree>
      <p:nvGrpSpPr>
        <p:cNvPr id="1" name=""/>
        <p:cNvGrpSpPr/>
        <p:nvPr/>
      </p:nvGrpSpPr>
      <p:grpSpPr>
        <a:xfrm>
          <a:off x="0" y="0"/>
          <a:ext cx="0" cy="0"/>
          <a:chOff x="0" y="0"/>
          <a:chExt cx="0" cy="0"/>
        </a:xfrm>
      </p:grpSpPr>
      <p:grpSp>
        <p:nvGrpSpPr>
          <p:cNvPr id="5" name="Group 6"/>
          <p:cNvGrpSpPr/>
          <p:nvPr userDrawn="1"/>
        </p:nvGrpSpPr>
        <p:grpSpPr>
          <a:xfrm>
            <a:off x="191385" y="4560687"/>
            <a:ext cx="11802141" cy="2297313"/>
            <a:chOff x="191385" y="4560687"/>
            <a:chExt cx="11802141" cy="2297313"/>
          </a:xfrm>
        </p:grpSpPr>
        <p:pic>
          <p:nvPicPr>
            <p:cNvPr id="8" name="Picture 7"/>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91385" y="4560687"/>
              <a:ext cx="11802141" cy="1840114"/>
            </a:xfrm>
            <a:prstGeom prst="rect">
              <a:avLst/>
            </a:prstGeom>
          </p:spPr>
        </p:pic>
        <p:pic>
          <p:nvPicPr>
            <p:cNvPr id="9" name="Picture 8"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D2BCBF3-F308-EF41-A413-31E15D13169F}" type="datetime1">
              <a:rPr lang="en-US" smtClean="0">
                <a:solidFill>
                  <a:srgbClr val="5F5F5F"/>
                </a:solidFill>
              </a:rPr>
              <a:pPr/>
              <a:t>11/4/2016</a:t>
            </a:fld>
            <a:endParaRPr lang="en-US" dirty="0">
              <a:solidFill>
                <a:srgbClr val="5F5F5F"/>
              </a:solidFill>
            </a:endParaRPr>
          </a:p>
        </p:txBody>
      </p:sp>
    </p:spTree>
    <p:extLst>
      <p:ext uri="{BB962C8B-B14F-4D97-AF65-F5344CB8AC3E}">
        <p14:creationId xmlns="" xmlns:p14="http://schemas.microsoft.com/office/powerpoint/2010/main" val="56225913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9.xml"/><Relationship Id="rId7"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76" Type="http://schemas.openxmlformats.org/officeDocument/2006/relationships/image" Target="../media/image1.png"/><Relationship Id="rId7" Type="http://schemas.openxmlformats.org/officeDocument/2006/relationships/slideLayout" Target="../slideLayouts/slideLayout19.xml"/><Relationship Id="rId71" Type="http://schemas.openxmlformats.org/officeDocument/2006/relationships/slideLayout" Target="../slideLayouts/slideLayout83.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slideLayout" Target="../slideLayouts/slideLayout78.xml"/><Relationship Id="rId74" Type="http://schemas.openxmlformats.org/officeDocument/2006/relationships/theme" Target="../theme/theme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61" Type="http://schemas.openxmlformats.org/officeDocument/2006/relationships/slideLayout" Target="../slideLayouts/slideLayout73.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67" Type="http://schemas.openxmlformats.org/officeDocument/2006/relationships/slideLayout" Target="../slideLayouts/slideLayout79.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70" Type="http://schemas.openxmlformats.org/officeDocument/2006/relationships/slideLayout" Target="../slideLayouts/slideLayout82.xml"/><Relationship Id="rId75"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image" Target="NULL"/><Relationship Id="rId5" Type="http://schemas.openxmlformats.org/officeDocument/2006/relationships/image" Target="../media/image26.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14.xml"/><Relationship Id="rId21" Type="http://schemas.openxmlformats.org/officeDocument/2006/relationships/slideLayout" Target="../slideLayouts/slideLayout109.xml"/><Relationship Id="rId42" Type="http://schemas.openxmlformats.org/officeDocument/2006/relationships/slideLayout" Target="../slideLayouts/slideLayout130.xml"/><Relationship Id="rId47" Type="http://schemas.openxmlformats.org/officeDocument/2006/relationships/slideLayout" Target="../slideLayouts/slideLayout135.xml"/><Relationship Id="rId63" Type="http://schemas.openxmlformats.org/officeDocument/2006/relationships/slideLayout" Target="../slideLayouts/slideLayout151.xml"/><Relationship Id="rId68" Type="http://schemas.openxmlformats.org/officeDocument/2006/relationships/slideLayout" Target="../slideLayouts/slideLayout156.xml"/><Relationship Id="rId84" Type="http://schemas.openxmlformats.org/officeDocument/2006/relationships/slideLayout" Target="../slideLayouts/slideLayout172.xml"/><Relationship Id="rId89" Type="http://schemas.openxmlformats.org/officeDocument/2006/relationships/slideLayout" Target="../slideLayouts/slideLayout177.xml"/><Relationship Id="rId112" Type="http://schemas.openxmlformats.org/officeDocument/2006/relationships/slideLayout" Target="../slideLayouts/slideLayout200.xml"/><Relationship Id="rId16" Type="http://schemas.openxmlformats.org/officeDocument/2006/relationships/slideLayout" Target="../slideLayouts/slideLayout104.xml"/><Relationship Id="rId107" Type="http://schemas.openxmlformats.org/officeDocument/2006/relationships/slideLayout" Target="../slideLayouts/slideLayout195.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slideLayout" Target="../slideLayouts/slideLayout133.xml"/><Relationship Id="rId53" Type="http://schemas.openxmlformats.org/officeDocument/2006/relationships/slideLayout" Target="../slideLayouts/slideLayout141.xml"/><Relationship Id="rId58" Type="http://schemas.openxmlformats.org/officeDocument/2006/relationships/slideLayout" Target="../slideLayouts/slideLayout146.xml"/><Relationship Id="rId66" Type="http://schemas.openxmlformats.org/officeDocument/2006/relationships/slideLayout" Target="../slideLayouts/slideLayout154.xml"/><Relationship Id="rId74" Type="http://schemas.openxmlformats.org/officeDocument/2006/relationships/slideLayout" Target="../slideLayouts/slideLayout162.xml"/><Relationship Id="rId79" Type="http://schemas.openxmlformats.org/officeDocument/2006/relationships/slideLayout" Target="../slideLayouts/slideLayout167.xml"/><Relationship Id="rId87" Type="http://schemas.openxmlformats.org/officeDocument/2006/relationships/slideLayout" Target="../slideLayouts/slideLayout175.xml"/><Relationship Id="rId102" Type="http://schemas.openxmlformats.org/officeDocument/2006/relationships/slideLayout" Target="../slideLayouts/slideLayout190.xml"/><Relationship Id="rId110" Type="http://schemas.openxmlformats.org/officeDocument/2006/relationships/slideLayout" Target="../slideLayouts/slideLayout198.xml"/><Relationship Id="rId115" Type="http://schemas.openxmlformats.org/officeDocument/2006/relationships/image" Target="../media/image1.png"/><Relationship Id="rId5" Type="http://schemas.openxmlformats.org/officeDocument/2006/relationships/slideLayout" Target="../slideLayouts/slideLayout93.xml"/><Relationship Id="rId61" Type="http://schemas.openxmlformats.org/officeDocument/2006/relationships/slideLayout" Target="../slideLayouts/slideLayout149.xml"/><Relationship Id="rId82" Type="http://schemas.openxmlformats.org/officeDocument/2006/relationships/slideLayout" Target="../slideLayouts/slideLayout170.xml"/><Relationship Id="rId90" Type="http://schemas.openxmlformats.org/officeDocument/2006/relationships/slideLayout" Target="../slideLayouts/slideLayout178.xml"/><Relationship Id="rId95" Type="http://schemas.openxmlformats.org/officeDocument/2006/relationships/slideLayout" Target="../slideLayouts/slideLayout183.xml"/><Relationship Id="rId19" Type="http://schemas.openxmlformats.org/officeDocument/2006/relationships/slideLayout" Target="../slideLayouts/slideLayout10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 Id="rId48" Type="http://schemas.openxmlformats.org/officeDocument/2006/relationships/slideLayout" Target="../slideLayouts/slideLayout136.xml"/><Relationship Id="rId56" Type="http://schemas.openxmlformats.org/officeDocument/2006/relationships/slideLayout" Target="../slideLayouts/slideLayout144.xml"/><Relationship Id="rId64" Type="http://schemas.openxmlformats.org/officeDocument/2006/relationships/slideLayout" Target="../slideLayouts/slideLayout152.xml"/><Relationship Id="rId69" Type="http://schemas.openxmlformats.org/officeDocument/2006/relationships/slideLayout" Target="../slideLayouts/slideLayout157.xml"/><Relationship Id="rId77" Type="http://schemas.openxmlformats.org/officeDocument/2006/relationships/slideLayout" Target="../slideLayouts/slideLayout165.xml"/><Relationship Id="rId100" Type="http://schemas.openxmlformats.org/officeDocument/2006/relationships/slideLayout" Target="../slideLayouts/slideLayout188.xml"/><Relationship Id="rId105" Type="http://schemas.openxmlformats.org/officeDocument/2006/relationships/slideLayout" Target="../slideLayouts/slideLayout193.xml"/><Relationship Id="rId113" Type="http://schemas.openxmlformats.org/officeDocument/2006/relationships/slideLayout" Target="../slideLayouts/slideLayout201.xml"/><Relationship Id="rId8" Type="http://schemas.openxmlformats.org/officeDocument/2006/relationships/slideLayout" Target="../slideLayouts/slideLayout96.xml"/><Relationship Id="rId51" Type="http://schemas.openxmlformats.org/officeDocument/2006/relationships/slideLayout" Target="../slideLayouts/slideLayout139.xml"/><Relationship Id="rId72" Type="http://schemas.openxmlformats.org/officeDocument/2006/relationships/slideLayout" Target="../slideLayouts/slideLayout160.xml"/><Relationship Id="rId80" Type="http://schemas.openxmlformats.org/officeDocument/2006/relationships/slideLayout" Target="../slideLayouts/slideLayout168.xml"/><Relationship Id="rId85" Type="http://schemas.openxmlformats.org/officeDocument/2006/relationships/slideLayout" Target="../slideLayouts/slideLayout173.xml"/><Relationship Id="rId93" Type="http://schemas.openxmlformats.org/officeDocument/2006/relationships/slideLayout" Target="../slideLayouts/slideLayout181.xml"/><Relationship Id="rId98" Type="http://schemas.openxmlformats.org/officeDocument/2006/relationships/slideLayout" Target="../slideLayouts/slideLayout18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slideLayout" Target="../slideLayouts/slideLayout134.xml"/><Relationship Id="rId59" Type="http://schemas.openxmlformats.org/officeDocument/2006/relationships/slideLayout" Target="../slideLayouts/slideLayout147.xml"/><Relationship Id="rId67" Type="http://schemas.openxmlformats.org/officeDocument/2006/relationships/slideLayout" Target="../slideLayouts/slideLayout155.xml"/><Relationship Id="rId103" Type="http://schemas.openxmlformats.org/officeDocument/2006/relationships/slideLayout" Target="../slideLayouts/slideLayout191.xml"/><Relationship Id="rId108" Type="http://schemas.openxmlformats.org/officeDocument/2006/relationships/slideLayout" Target="../slideLayouts/slideLayout196.xml"/><Relationship Id="rId20" Type="http://schemas.openxmlformats.org/officeDocument/2006/relationships/slideLayout" Target="../slideLayouts/slideLayout108.xml"/><Relationship Id="rId41" Type="http://schemas.openxmlformats.org/officeDocument/2006/relationships/slideLayout" Target="../slideLayouts/slideLayout129.xml"/><Relationship Id="rId54" Type="http://schemas.openxmlformats.org/officeDocument/2006/relationships/slideLayout" Target="../slideLayouts/slideLayout142.xml"/><Relationship Id="rId62" Type="http://schemas.openxmlformats.org/officeDocument/2006/relationships/slideLayout" Target="../slideLayouts/slideLayout150.xml"/><Relationship Id="rId70" Type="http://schemas.openxmlformats.org/officeDocument/2006/relationships/slideLayout" Target="../slideLayouts/slideLayout158.xml"/><Relationship Id="rId75" Type="http://schemas.openxmlformats.org/officeDocument/2006/relationships/slideLayout" Target="../slideLayouts/slideLayout163.xml"/><Relationship Id="rId83" Type="http://schemas.openxmlformats.org/officeDocument/2006/relationships/slideLayout" Target="../slideLayouts/slideLayout171.xml"/><Relationship Id="rId88" Type="http://schemas.openxmlformats.org/officeDocument/2006/relationships/slideLayout" Target="../slideLayouts/slideLayout176.xml"/><Relationship Id="rId91" Type="http://schemas.openxmlformats.org/officeDocument/2006/relationships/slideLayout" Target="../slideLayouts/slideLayout179.xml"/><Relationship Id="rId96" Type="http://schemas.openxmlformats.org/officeDocument/2006/relationships/slideLayout" Target="../slideLayouts/slideLayout184.xml"/><Relationship Id="rId111" Type="http://schemas.openxmlformats.org/officeDocument/2006/relationships/slideLayout" Target="../slideLayouts/slideLayout19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49" Type="http://schemas.openxmlformats.org/officeDocument/2006/relationships/slideLayout" Target="../slideLayouts/slideLayout137.xml"/><Relationship Id="rId57" Type="http://schemas.openxmlformats.org/officeDocument/2006/relationships/slideLayout" Target="../slideLayouts/slideLayout145.xml"/><Relationship Id="rId106" Type="http://schemas.openxmlformats.org/officeDocument/2006/relationships/slideLayout" Target="../slideLayouts/slideLayout194.xml"/><Relationship Id="rId114" Type="http://schemas.openxmlformats.org/officeDocument/2006/relationships/theme" Target="../theme/theme6.xml"/><Relationship Id="rId10" Type="http://schemas.openxmlformats.org/officeDocument/2006/relationships/slideLayout" Target="../slideLayouts/slideLayout98.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52" Type="http://schemas.openxmlformats.org/officeDocument/2006/relationships/slideLayout" Target="../slideLayouts/slideLayout140.xml"/><Relationship Id="rId60" Type="http://schemas.openxmlformats.org/officeDocument/2006/relationships/slideLayout" Target="../slideLayouts/slideLayout148.xml"/><Relationship Id="rId65" Type="http://schemas.openxmlformats.org/officeDocument/2006/relationships/slideLayout" Target="../slideLayouts/slideLayout153.xml"/><Relationship Id="rId73" Type="http://schemas.openxmlformats.org/officeDocument/2006/relationships/slideLayout" Target="../slideLayouts/slideLayout161.xml"/><Relationship Id="rId78" Type="http://schemas.openxmlformats.org/officeDocument/2006/relationships/slideLayout" Target="../slideLayouts/slideLayout166.xml"/><Relationship Id="rId81" Type="http://schemas.openxmlformats.org/officeDocument/2006/relationships/slideLayout" Target="../slideLayouts/slideLayout169.xml"/><Relationship Id="rId86" Type="http://schemas.openxmlformats.org/officeDocument/2006/relationships/slideLayout" Target="../slideLayouts/slideLayout174.xml"/><Relationship Id="rId94" Type="http://schemas.openxmlformats.org/officeDocument/2006/relationships/slideLayout" Target="../slideLayouts/slideLayout182.xml"/><Relationship Id="rId99" Type="http://schemas.openxmlformats.org/officeDocument/2006/relationships/slideLayout" Target="../slideLayouts/slideLayout187.xml"/><Relationship Id="rId101" Type="http://schemas.openxmlformats.org/officeDocument/2006/relationships/slideLayout" Target="../slideLayouts/slideLayout18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9" Type="http://schemas.openxmlformats.org/officeDocument/2006/relationships/slideLayout" Target="../slideLayouts/slideLayout127.xml"/><Relationship Id="rId109" Type="http://schemas.openxmlformats.org/officeDocument/2006/relationships/slideLayout" Target="../slideLayouts/slideLayout197.xml"/><Relationship Id="rId34" Type="http://schemas.openxmlformats.org/officeDocument/2006/relationships/slideLayout" Target="../slideLayouts/slideLayout122.xml"/><Relationship Id="rId50" Type="http://schemas.openxmlformats.org/officeDocument/2006/relationships/slideLayout" Target="../slideLayouts/slideLayout138.xml"/><Relationship Id="rId55" Type="http://schemas.openxmlformats.org/officeDocument/2006/relationships/slideLayout" Target="../slideLayouts/slideLayout143.xml"/><Relationship Id="rId76" Type="http://schemas.openxmlformats.org/officeDocument/2006/relationships/slideLayout" Target="../slideLayouts/slideLayout164.xml"/><Relationship Id="rId97" Type="http://schemas.openxmlformats.org/officeDocument/2006/relationships/slideLayout" Target="../slideLayouts/slideLayout185.xml"/><Relationship Id="rId104" Type="http://schemas.openxmlformats.org/officeDocument/2006/relationships/slideLayout" Target="../slideLayouts/slideLayout192.xml"/><Relationship Id="rId7" Type="http://schemas.openxmlformats.org/officeDocument/2006/relationships/slideLayout" Target="../slideLayouts/slideLayout95.xml"/><Relationship Id="rId71" Type="http://schemas.openxmlformats.org/officeDocument/2006/relationships/slideLayout" Target="../slideLayouts/slideLayout159.xml"/><Relationship Id="rId92" Type="http://schemas.openxmlformats.org/officeDocument/2006/relationships/slideLayout" Target="../slideLayouts/slideLayout180.xml"/><Relationship Id="rId2" Type="http://schemas.openxmlformats.org/officeDocument/2006/relationships/slideLayout" Target="../slideLayouts/slideLayout90.xml"/><Relationship Id="rId29"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theme" Target="../theme/theme7.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slideLayout" Target="../slideLayouts/slideLayout230.xml"/><Relationship Id="rId41" Type="http://schemas.openxmlformats.org/officeDocument/2006/relationships/slideLayout" Target="../slideLayouts/slideLayout242.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image" Target="../media/image2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9" Type="http://schemas.openxmlformats.org/officeDocument/2006/relationships/slideLayout" Target="../slideLayouts/slideLayout281.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42" Type="http://schemas.openxmlformats.org/officeDocument/2006/relationships/theme" Target="../theme/theme8.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38" Type="http://schemas.openxmlformats.org/officeDocument/2006/relationships/slideLayout" Target="../slideLayouts/slideLayout280.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41" Type="http://schemas.openxmlformats.org/officeDocument/2006/relationships/slideLayout" Target="../slideLayouts/slideLayout283.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37" Type="http://schemas.openxmlformats.org/officeDocument/2006/relationships/slideLayout" Target="../slideLayouts/slideLayout279.xml"/><Relationship Id="rId40" Type="http://schemas.openxmlformats.org/officeDocument/2006/relationships/slideLayout" Target="../slideLayouts/slideLayout282.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36" Type="http://schemas.openxmlformats.org/officeDocument/2006/relationships/slideLayout" Target="../slideLayouts/slideLayout278.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slideLayout" Target="../slideLayouts/slideLayout277.xml"/><Relationship Id="rId43"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6"/>
          <p:cNvGrpSpPr>
            <a:grpSpLocks/>
          </p:cNvGrpSpPr>
          <p:nvPr/>
        </p:nvGrpSpPr>
        <p:grpSpPr bwMode="auto">
          <a:xfrm>
            <a:off x="0" y="0"/>
            <a:ext cx="12188825" cy="6858000"/>
            <a:chOff x="0" y="0"/>
            <a:chExt cx="12189398" cy="6858000"/>
          </a:xfrm>
        </p:grpSpPr>
        <p:sp>
          <p:nvSpPr>
            <p:cNvPr id="8" name="Rectangle 7"/>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latin typeface="Calibri"/>
              </a:endParaRPr>
            </a:p>
          </p:txBody>
        </p:sp>
        <p:sp>
          <p:nvSpPr>
            <p:cNvPr id="9" name="Rectangle 8"/>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latin typeface="Calibri"/>
              </a:endParaRPr>
            </a:p>
          </p:txBody>
        </p:sp>
        <p:sp>
          <p:nvSpPr>
            <p:cNvPr id="10" name="Rectangle 9"/>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latin typeface="Calibri"/>
              </a:endParaRPr>
            </a:p>
          </p:txBody>
        </p:sp>
        <p:sp>
          <p:nvSpPr>
            <p:cNvPr id="11" name="Rectangle 10"/>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solidFill>
                  <a:srgbClr val="FFFFFF"/>
                </a:solidFill>
                <a:latin typeface="Calibri"/>
              </a:endParaRPr>
            </a:p>
          </p:txBody>
        </p:sp>
      </p:grpSp>
      <p:sp>
        <p:nvSpPr>
          <p:cNvPr id="2051" name="Title Placeholder 1"/>
          <p:cNvSpPr>
            <a:spLocks noGrp="1"/>
          </p:cNvSpPr>
          <p:nvPr>
            <p:ph type="title"/>
          </p:nvPr>
        </p:nvSpPr>
        <p:spPr bwMode="auto">
          <a:xfrm>
            <a:off x="531825" y="406400"/>
            <a:ext cx="11125199" cy="889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2052" name="Text Placeholder 2"/>
          <p:cNvSpPr>
            <a:spLocks noGrp="1"/>
          </p:cNvSpPr>
          <p:nvPr>
            <p:ph type="body" idx="1"/>
          </p:nvPr>
        </p:nvSpPr>
        <p:spPr bwMode="auto">
          <a:xfrm>
            <a:off x="531825" y="1524000"/>
            <a:ext cx="11125199" cy="4419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181475" y="6556393"/>
            <a:ext cx="1227138" cy="182563"/>
          </a:xfrm>
          <a:prstGeom prst="rect">
            <a:avLst/>
          </a:prstGeom>
        </p:spPr>
        <p:txBody>
          <a:bodyPr vert="horz" wrap="none" lIns="0" tIns="0" rIns="0" bIns="0" numCol="1" anchor="ctr" anchorCtr="0" compatLnSpc="1">
            <a:prstTxWarp prst="textNoShape">
              <a:avLst/>
            </a:prstTxWarp>
            <a:noAutofit/>
          </a:bodyPr>
          <a:lstStyle>
            <a:lvl1pPr algn="r" eaLnBrk="1" hangingPunct="1">
              <a:defRPr sz="800">
                <a:solidFill>
                  <a:srgbClr val="5F5F5F"/>
                </a:solidFill>
              </a:defRPr>
            </a:lvl1pPr>
          </a:lstStyle>
          <a:p>
            <a:fld id="{C6FE7CDA-54CF-DA41-8E86-911A0B4295B1}" type="datetime1">
              <a:rPr lang="en-US" smtClean="0">
                <a:latin typeface="Calibri" charset="0"/>
                <a:ea typeface="ＭＳ Ｐゴシック" charset="0"/>
                <a:cs typeface="+mn-cs"/>
              </a:rPr>
              <a:pPr/>
              <a:t>11/4/2016</a:t>
            </a:fld>
            <a:endParaRPr lang="en-US" smtClean="0">
              <a:latin typeface="Calibri" charset="0"/>
              <a:ea typeface="ＭＳ Ｐゴシック" charset="0"/>
              <a:cs typeface="+mn-cs"/>
            </a:endParaRPr>
          </a:p>
        </p:txBody>
      </p:sp>
      <p:sp>
        <p:nvSpPr>
          <p:cNvPr id="15" name="TextBox 14"/>
          <p:cNvSpPr txBox="1"/>
          <p:nvPr/>
        </p:nvSpPr>
        <p:spPr>
          <a:xfrm>
            <a:off x="5376865" y="6556393"/>
            <a:ext cx="3200400" cy="182563"/>
          </a:xfrm>
          <a:prstGeom prst="rect">
            <a:avLst/>
          </a:prstGeom>
          <a:noFill/>
        </p:spPr>
        <p:txBody>
          <a:bodyPr wrap="none" lIns="0" tIns="0" rIns="0" bIns="0"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lgn="r"/>
            <a:r>
              <a:rPr lang="en-US" sz="800" smtClean="0">
                <a:solidFill>
                  <a:srgbClr val="5F5F5F"/>
                </a:solidFill>
                <a:cs typeface="+mn-cs"/>
              </a:rPr>
              <a:t>Copyright © 2015, Oracle and/or its affiliates. All rights reserved.  |</a:t>
            </a:r>
          </a:p>
        </p:txBody>
      </p:sp>
      <p:pic>
        <p:nvPicPr>
          <p:cNvPr id="2057" name="Picture 15"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0224" y="6264293"/>
            <a:ext cx="1625601" cy="59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userDrawn="1"/>
        </p:nvSpPr>
        <p:spPr>
          <a:xfrm>
            <a:off x="8609012" y="6556248"/>
            <a:ext cx="1828800" cy="182880"/>
          </a:xfrm>
          <a:prstGeom prst="rect">
            <a:avLst/>
          </a:prstGeom>
          <a:noFill/>
        </p:spPr>
        <p:txBody>
          <a:bodyPr vert="horz" wrap="none" lIns="0" tIns="0" rIns="0" bIns="0" rtlCol="0" anchor="ctr" anchorCtr="0">
            <a:noAutofit/>
          </a:bodyPr>
          <a:lstStyle/>
          <a:p>
            <a:pPr algn="l" fontAlgn="auto">
              <a:spcBef>
                <a:spcPts val="0"/>
              </a:spcBef>
              <a:spcAft>
                <a:spcPts val="0"/>
              </a:spcAft>
            </a:pPr>
            <a:r>
              <a:rPr lang="en-US" sz="850" dirty="0" smtClean="0">
                <a:solidFill>
                  <a:srgbClr val="5F5F5F"/>
                </a:solidFill>
                <a:latin typeface="Calibri"/>
                <a:cs typeface="+mn-cs"/>
              </a:rPr>
              <a:t>Confidential – Oracle Internal</a:t>
            </a:r>
            <a:endParaRPr sz="850" dirty="0">
              <a:solidFill>
                <a:srgbClr val="5F5F5F"/>
              </a:solidFill>
              <a:latin typeface="Calibri"/>
              <a:cs typeface="+mn-cs"/>
            </a:endParaRPr>
          </a:p>
        </p:txBody>
      </p:sp>
      <p:sp>
        <p:nvSpPr>
          <p:cNvPr id="16" name="TextBox 15"/>
          <p:cNvSpPr txBox="1"/>
          <p:nvPr userDrawn="1"/>
        </p:nvSpPr>
        <p:spPr>
          <a:xfrm>
            <a:off x="11504612" y="6556248"/>
            <a:ext cx="457200" cy="182880"/>
          </a:xfrm>
          <a:prstGeom prst="rect">
            <a:avLst/>
          </a:prstGeom>
          <a:noFill/>
        </p:spPr>
        <p:txBody>
          <a:bodyPr vert="horz" wrap="none" lIns="0" tIns="0" rIns="0" bIns="0" rtlCol="0" anchor="ctr" anchorCtr="0">
            <a:noAutofit/>
          </a:bodyPr>
          <a:lstStyle/>
          <a:p>
            <a:pPr algn="l" fontAlgn="auto">
              <a:spcBef>
                <a:spcPts val="0"/>
              </a:spcBef>
              <a:spcAft>
                <a:spcPts val="0"/>
              </a:spcAft>
            </a:pPr>
            <a:fld id="{1900E170-A00B-4249-A7C7-17E3109F54D7}" type="slidenum">
              <a:rPr lang="en-US" sz="850" smtClean="0">
                <a:solidFill>
                  <a:srgbClr val="5F5F5F"/>
                </a:solidFill>
                <a:latin typeface="Calibri"/>
                <a:cs typeface="+mn-cs"/>
              </a:rPr>
              <a:pPr algn="l" fontAlgn="auto">
                <a:spcBef>
                  <a:spcPts val="0"/>
                </a:spcBef>
                <a:spcAft>
                  <a:spcPts val="0"/>
                </a:spcAft>
              </a:pPr>
              <a:t>‹#›</a:t>
            </a:fld>
            <a:endParaRPr sz="850" dirty="0">
              <a:solidFill>
                <a:srgbClr val="5F5F5F"/>
              </a:solidFill>
              <a:latin typeface="Calibri"/>
              <a:cs typeface="+mn-cs"/>
            </a:endParaRPr>
          </a:p>
        </p:txBody>
      </p:sp>
    </p:spTree>
    <p:extLst>
      <p:ext uri="{BB962C8B-B14F-4D97-AF65-F5344CB8AC3E}">
        <p14:creationId xmlns="" xmlns:p14="http://schemas.microsoft.com/office/powerpoint/2010/main" val="1142631419"/>
      </p:ext>
    </p:extLst>
  </p:cSld>
  <p:clrMap bg1="lt1" tx1="dk1" bg2="lt2" tx2="dk2" accent1="accent1" accent2="accent2" accent3="accent3" accent4="accent4" accent5="accent5" accent6="accent6" hlink="hlink" folHlink="folHlink"/>
  <p:sldLayoutIdLst>
    <p:sldLayoutId id="2147484283" r:id="rId1"/>
  </p:sldLayoutIdLst>
  <p:transition spd="med">
    <p:fade/>
  </p:transition>
  <p:timing>
    <p:tnLst>
      <p:par>
        <p:cTn id="1" dur="indefinite" restart="never" nodeType="tmRoot"/>
      </p:par>
    </p:tnLst>
  </p:timing>
  <p:hf sldNum="0" hdr="0" dt="0"/>
  <p:txStyles>
    <p:titleStyle>
      <a:lvl1pPr algn="l" rtl="0" eaLnBrk="0" fontAlgn="base" hangingPunct="0">
        <a:lnSpc>
          <a:spcPct val="80000"/>
        </a:lnSpc>
        <a:spcBef>
          <a:spcPct val="0"/>
        </a:spcBef>
        <a:spcAft>
          <a:spcPct val="0"/>
        </a:spcAft>
        <a:defRPr sz="3600" kern="1200">
          <a:solidFill>
            <a:schemeClr val="tx1"/>
          </a:solidFill>
          <a:latin typeface="+mj-lt"/>
          <a:ea typeface="ＭＳ Ｐゴシック" charset="0"/>
          <a:cs typeface="+mj-cs"/>
        </a:defRPr>
      </a:lvl1pPr>
      <a:lvl2pPr algn="l" rtl="0" eaLnBrk="0" fontAlgn="base" hangingPunct="0">
        <a:lnSpc>
          <a:spcPct val="80000"/>
        </a:lnSpc>
        <a:spcBef>
          <a:spcPct val="0"/>
        </a:spcBef>
        <a:spcAft>
          <a:spcPct val="0"/>
        </a:spcAft>
        <a:defRPr sz="3600">
          <a:solidFill>
            <a:schemeClr val="tx1"/>
          </a:solidFill>
          <a:latin typeface="Calibri" pitchFamily="34" charset="0"/>
          <a:ea typeface="ＭＳ Ｐゴシック" charset="0"/>
        </a:defRPr>
      </a:lvl2pPr>
      <a:lvl3pPr algn="l" rtl="0" eaLnBrk="0" fontAlgn="base" hangingPunct="0">
        <a:lnSpc>
          <a:spcPct val="80000"/>
        </a:lnSpc>
        <a:spcBef>
          <a:spcPct val="0"/>
        </a:spcBef>
        <a:spcAft>
          <a:spcPct val="0"/>
        </a:spcAft>
        <a:defRPr sz="3600">
          <a:solidFill>
            <a:schemeClr val="tx1"/>
          </a:solidFill>
          <a:latin typeface="Calibri" pitchFamily="34" charset="0"/>
          <a:ea typeface="ＭＳ Ｐゴシック" charset="0"/>
        </a:defRPr>
      </a:lvl3pPr>
      <a:lvl4pPr algn="l" rtl="0" eaLnBrk="0" fontAlgn="base" hangingPunct="0">
        <a:lnSpc>
          <a:spcPct val="80000"/>
        </a:lnSpc>
        <a:spcBef>
          <a:spcPct val="0"/>
        </a:spcBef>
        <a:spcAft>
          <a:spcPct val="0"/>
        </a:spcAft>
        <a:defRPr sz="3600">
          <a:solidFill>
            <a:schemeClr val="tx1"/>
          </a:solidFill>
          <a:latin typeface="Calibri" pitchFamily="34" charset="0"/>
          <a:ea typeface="ＭＳ Ｐゴシック" charset="0"/>
        </a:defRPr>
      </a:lvl4pPr>
      <a:lvl5pPr algn="l" rtl="0" eaLnBrk="0" fontAlgn="base" hangingPunct="0">
        <a:lnSpc>
          <a:spcPct val="80000"/>
        </a:lnSpc>
        <a:spcBef>
          <a:spcPct val="0"/>
        </a:spcBef>
        <a:spcAft>
          <a:spcPct val="0"/>
        </a:spcAft>
        <a:defRPr sz="3600">
          <a:solidFill>
            <a:schemeClr val="tx1"/>
          </a:solidFill>
          <a:latin typeface="Calibri" pitchFamily="34" charset="0"/>
          <a:ea typeface="ＭＳ Ｐゴシック"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p:titleStyle>
    <p:bodyStyle>
      <a:lvl1pPr marL="228600" indent="-228600" algn="l" rtl="0" eaLnBrk="0" fontAlgn="base" hangingPunct="0">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mn-cs"/>
        </a:defRPr>
      </a:lvl1pPr>
      <a:lvl2pPr marL="501650" indent="-228600" algn="l" rtl="0" eaLnBrk="0" fontAlgn="base" hangingPunct="0">
        <a:lnSpc>
          <a:spcPct val="90000"/>
        </a:lnSpc>
        <a:spcBef>
          <a:spcPts val="800"/>
        </a:spcBef>
        <a:spcAft>
          <a:spcPct val="0"/>
        </a:spcAft>
        <a:buClr>
          <a:srgbClr val="9F9F9F"/>
        </a:buClr>
        <a:buFont typeface="Arial" charset="0"/>
        <a:buChar char="–"/>
        <a:defRPr sz="2400" kern="1200">
          <a:solidFill>
            <a:schemeClr val="tx1"/>
          </a:solidFill>
          <a:latin typeface="+mn-lt"/>
          <a:ea typeface="ＭＳ Ｐゴシック" charset="0"/>
          <a:cs typeface="+mn-cs"/>
        </a:defRPr>
      </a:lvl2pPr>
      <a:lvl3pPr marL="730250" indent="-182563" algn="l" rtl="0" eaLnBrk="0" fontAlgn="base" hangingPunct="0">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8850" indent="-182563" algn="l" rtl="0" eaLnBrk="0" fontAlgn="base" hangingPunct="0">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4pPr>
      <a:lvl5pPr marL="1187450" indent="-182563" algn="l" rtl="0" eaLnBrk="0" fontAlgn="base" hangingPunct="0">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p:cNvSpPr/>
          <p:nvPr userDrawn="1"/>
        </p:nvSpPr>
        <p:spPr bwMode="gray">
          <a:xfrm>
            <a:off x="1" y="0"/>
            <a:ext cx="193912"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sz="1900" dirty="0">
              <a:solidFill>
                <a:srgbClr val="FFFFFF"/>
              </a:solidFill>
            </a:endParaRPr>
          </a:p>
        </p:txBody>
      </p:sp>
      <p:sp>
        <p:nvSpPr>
          <p:cNvPr id="19" name="Rectangle 18"/>
          <p:cNvSpPr/>
          <p:nvPr userDrawn="1"/>
        </p:nvSpPr>
        <p:spPr bwMode="gray">
          <a:xfrm>
            <a:off x="11992028" y="0"/>
            <a:ext cx="193909"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sz="1900" dirty="0">
              <a:solidFill>
                <a:srgbClr val="FFFFFF"/>
              </a:solidFill>
            </a:endParaRPr>
          </a:p>
        </p:txBody>
      </p:sp>
      <p:sp>
        <p:nvSpPr>
          <p:cNvPr id="20" name="Rectangle 19"/>
          <p:cNvSpPr/>
          <p:nvPr userDrawn="1"/>
        </p:nvSpPr>
        <p:spPr bwMode="gray">
          <a:xfrm>
            <a:off x="1" y="6400800"/>
            <a:ext cx="12186222" cy="4572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sz="1900" dirty="0">
              <a:solidFill>
                <a:srgbClr val="FFFFFF"/>
              </a:solidFill>
            </a:endParaRPr>
          </a:p>
        </p:txBody>
      </p:sp>
      <p:sp>
        <p:nvSpPr>
          <p:cNvPr id="21" name="Rectangle 20"/>
          <p:cNvSpPr/>
          <p:nvPr userDrawn="1"/>
        </p:nvSpPr>
        <p:spPr bwMode="gray">
          <a:xfrm>
            <a:off x="1" y="0"/>
            <a:ext cx="12186225" cy="192024"/>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sz="1900" dirty="0">
              <a:solidFill>
                <a:srgbClr val="FFFFFF"/>
              </a:solidFill>
            </a:endParaRPr>
          </a:p>
        </p:txBody>
      </p:sp>
      <p:sp>
        <p:nvSpPr>
          <p:cNvPr id="2" name="Title Placeholder 1"/>
          <p:cNvSpPr>
            <a:spLocks noGrp="1"/>
          </p:cNvSpPr>
          <p:nvPr>
            <p:ph type="title"/>
          </p:nvPr>
        </p:nvSpPr>
        <p:spPr>
          <a:xfrm>
            <a:off x="837982" y="365126"/>
            <a:ext cx="10512862" cy="1325563"/>
          </a:xfrm>
          <a:prstGeom prst="rect">
            <a:avLst/>
          </a:prstGeom>
        </p:spPr>
        <p:txBody>
          <a:bodyPr vert="horz" lIns="91438" tIns="45719" rIns="91438" bIns="45719"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7982" y="1825625"/>
            <a:ext cx="10512862" cy="4351339"/>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6" name="Picture 15"/>
          <p:cNvPicPr>
            <a:picLocks noChangeAspect="1"/>
          </p:cNvPicPr>
          <p:nvPr userDrawn="1"/>
        </p:nvPicPr>
        <p:blipFill>
          <a:blip r:embed="rId7" cstate="print">
            <a:extLst>
              <a:ext uri="{28A0092B-C50C-407E-A947-70E740481C1C}">
                <a14:useLocalDpi xmlns="" xmlns:a14="http://schemas.microsoft.com/office/drawing/2010/main" val="0"/>
              </a:ext>
            </a:extLst>
          </a:blip>
          <a:stretch>
            <a:fillRect/>
          </a:stretch>
        </p:blipFill>
        <p:spPr>
          <a:xfrm>
            <a:off x="540188" y="6362852"/>
            <a:ext cx="1579008" cy="495149"/>
          </a:xfrm>
          <a:prstGeom prst="rect">
            <a:avLst/>
          </a:prstGeom>
        </p:spPr>
      </p:pic>
      <p:pic>
        <p:nvPicPr>
          <p:cNvPr id="12" name="Picture 11" descr="login-logo.png"/>
          <p:cNvPicPr>
            <a:picLocks noChangeAspect="1"/>
          </p:cNvPicPr>
          <p:nvPr userDrawn="1"/>
        </p:nvPicPr>
        <p:blipFill>
          <a:blip r:embed="rId8" cstate="print"/>
          <a:stretch>
            <a:fillRect/>
          </a:stretch>
        </p:blipFill>
        <p:spPr>
          <a:xfrm>
            <a:off x="11145624" y="251928"/>
            <a:ext cx="786082" cy="786287"/>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5F5F5F"/>
                </a:solidFill>
                <a:latin typeface="Calibri"/>
                <a:cs typeface="+mn-cs"/>
              </a:rPr>
              <a:t>Copyright © </a:t>
            </a:r>
            <a:r>
              <a:rPr lang="en-US" sz="850" dirty="0" smtClean="0">
                <a:solidFill>
                  <a:srgbClr val="5F5F5F"/>
                </a:solidFill>
                <a:latin typeface="Calibri"/>
                <a:cs typeface="+mn-cs"/>
              </a:rPr>
              <a:t>2016,</a:t>
            </a:r>
            <a:r>
              <a:rPr sz="850" dirty="0" smtClean="0">
                <a:solidFill>
                  <a:srgbClr val="5F5F5F"/>
                </a:solidFill>
                <a:latin typeface="Calibri"/>
                <a:cs typeface="+mn-cs"/>
              </a:rPr>
              <a:t> </a:t>
            </a:r>
            <a:r>
              <a:rPr sz="850" dirty="0">
                <a:solidFill>
                  <a:srgbClr val="5F5F5F"/>
                </a:solidFill>
                <a:latin typeface="Calibri"/>
                <a:cs typeface="+mn-cs"/>
              </a:rPr>
              <a:t>Oracle and/or its affiliates. All rights reserved.  </a:t>
            </a:r>
            <a:r>
              <a:rPr sz="850" dirty="0" smtClean="0">
                <a:solidFill>
                  <a:srgbClr val="5F5F5F"/>
                </a:solidFill>
                <a:latin typeface="Calibri"/>
                <a:cs typeface="+mn-cs"/>
              </a:rPr>
              <a:t>|</a:t>
            </a:r>
            <a:endParaRPr sz="850" dirty="0">
              <a:solidFill>
                <a:srgbClr val="5F5F5F"/>
              </a:solidFill>
              <a:latin typeface="Calibri"/>
              <a:cs typeface="+mn-cs"/>
            </a:endParaRPr>
          </a:p>
        </p:txBody>
      </p:sp>
      <p:sp>
        <p:nvSpPr>
          <p:cNvPr id="30" name="TextBox 29"/>
          <p:cNvSpPr txBox="1"/>
          <p:nvPr userDrawn="1"/>
        </p:nvSpPr>
        <p:spPr>
          <a:xfrm>
            <a:off x="8609012" y="6556248"/>
            <a:ext cx="1828800" cy="182880"/>
          </a:xfrm>
          <a:prstGeom prst="rect">
            <a:avLst/>
          </a:prstGeom>
          <a:noFill/>
        </p:spPr>
        <p:txBody>
          <a:bodyPr vert="horz" wrap="none" lIns="0" tIns="0" rIns="0" bIns="0" rtlCol="0" anchor="ctr" anchorCtr="0">
            <a:noAutofit/>
          </a:bodyPr>
          <a:lstStyle/>
          <a:p>
            <a:pPr algn="l" fontAlgn="auto">
              <a:spcBef>
                <a:spcPts val="0"/>
              </a:spcBef>
              <a:spcAft>
                <a:spcPts val="0"/>
              </a:spcAft>
            </a:pPr>
            <a:r>
              <a:rPr lang="en-US" sz="850" dirty="0" smtClean="0">
                <a:solidFill>
                  <a:srgbClr val="5F5F5F"/>
                </a:solidFill>
                <a:latin typeface="Calibri"/>
                <a:cs typeface="+mn-cs"/>
              </a:rPr>
              <a:t>Confidential – Oracle Internal</a:t>
            </a:r>
            <a:endParaRPr sz="850" dirty="0">
              <a:solidFill>
                <a:srgbClr val="5F5F5F"/>
              </a:solidFill>
              <a:latin typeface="Calibri"/>
              <a:cs typeface="+mn-cs"/>
            </a:endParaRPr>
          </a:p>
        </p:txBody>
      </p:sp>
      <p:sp>
        <p:nvSpPr>
          <p:cNvPr id="31" name="TextBox 30"/>
          <p:cNvSpPr txBox="1"/>
          <p:nvPr userDrawn="1"/>
        </p:nvSpPr>
        <p:spPr>
          <a:xfrm>
            <a:off x="11504612" y="6556248"/>
            <a:ext cx="457200" cy="182880"/>
          </a:xfrm>
          <a:prstGeom prst="rect">
            <a:avLst/>
          </a:prstGeom>
          <a:noFill/>
        </p:spPr>
        <p:txBody>
          <a:bodyPr vert="horz" wrap="none" lIns="0" tIns="0" rIns="0" bIns="0" rtlCol="0" anchor="ctr" anchorCtr="0">
            <a:noAutofit/>
          </a:bodyPr>
          <a:lstStyle/>
          <a:p>
            <a:pPr algn="l" fontAlgn="auto">
              <a:spcBef>
                <a:spcPts val="0"/>
              </a:spcBef>
              <a:spcAft>
                <a:spcPts val="0"/>
              </a:spcAft>
            </a:pPr>
            <a:fld id="{1900E170-A00B-4249-A7C7-17E3109F54D7}" type="slidenum">
              <a:rPr lang="en-US" sz="850" smtClean="0">
                <a:solidFill>
                  <a:srgbClr val="5F5F5F"/>
                </a:solidFill>
                <a:latin typeface="Calibri"/>
                <a:cs typeface="+mn-cs"/>
              </a:rPr>
              <a:pPr algn="l" fontAlgn="auto">
                <a:spcBef>
                  <a:spcPts val="0"/>
                </a:spcBef>
                <a:spcAft>
                  <a:spcPts val="0"/>
                </a:spcAft>
              </a:pPr>
              <a:t>‹#›</a:t>
            </a:fld>
            <a:endParaRPr sz="850" dirty="0">
              <a:solidFill>
                <a:srgbClr val="5F5F5F"/>
              </a:solidFill>
              <a:latin typeface="Calibri"/>
              <a:cs typeface="+mn-cs"/>
            </a:endParaRPr>
          </a:p>
        </p:txBody>
      </p:sp>
    </p:spTree>
    <p:extLst>
      <p:ext uri="{BB962C8B-B14F-4D97-AF65-F5344CB8AC3E}">
        <p14:creationId xmlns="" xmlns:p14="http://schemas.microsoft.com/office/powerpoint/2010/main" val="3996665989"/>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Lst>
  <p:timing>
    <p:tnLst>
      <p:par>
        <p:cTn id="1" dur="indefinite" restart="never" nodeType="tmRoot"/>
      </p:par>
    </p:tnLst>
  </p:timing>
  <p:hf sldNum="0" hdr="0" dt="0"/>
  <p:txStyles>
    <p:titleStyle>
      <a:lvl1pPr algn="l" defTabSz="914377"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p:cNvSpPr/>
          <p:nvPr userDrawn="1"/>
        </p:nvSpPr>
        <p:spPr bwMode="gray">
          <a:xfrm>
            <a:off x="1" y="0"/>
            <a:ext cx="193912"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sz="1900" dirty="0">
              <a:solidFill>
                <a:srgbClr val="FFFFFF"/>
              </a:solidFill>
            </a:endParaRPr>
          </a:p>
        </p:txBody>
      </p:sp>
      <p:sp>
        <p:nvSpPr>
          <p:cNvPr id="19" name="Rectangle 18"/>
          <p:cNvSpPr/>
          <p:nvPr userDrawn="1"/>
        </p:nvSpPr>
        <p:spPr bwMode="gray">
          <a:xfrm>
            <a:off x="11992028" y="0"/>
            <a:ext cx="193909" cy="6858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sz="1900" dirty="0">
              <a:solidFill>
                <a:srgbClr val="FFFFFF"/>
              </a:solidFill>
            </a:endParaRPr>
          </a:p>
        </p:txBody>
      </p:sp>
      <p:sp>
        <p:nvSpPr>
          <p:cNvPr id="20" name="Rectangle 19"/>
          <p:cNvSpPr/>
          <p:nvPr userDrawn="1"/>
        </p:nvSpPr>
        <p:spPr bwMode="gray">
          <a:xfrm>
            <a:off x="1" y="6400800"/>
            <a:ext cx="12186222" cy="4572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sz="1900" dirty="0">
              <a:solidFill>
                <a:srgbClr val="FFFFFF"/>
              </a:solidFill>
            </a:endParaRPr>
          </a:p>
        </p:txBody>
      </p:sp>
      <p:sp>
        <p:nvSpPr>
          <p:cNvPr id="21" name="Rectangle 20"/>
          <p:cNvSpPr/>
          <p:nvPr userDrawn="1"/>
        </p:nvSpPr>
        <p:spPr bwMode="gray">
          <a:xfrm>
            <a:off x="1" y="0"/>
            <a:ext cx="12186225" cy="192024"/>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fontAlgn="auto">
              <a:spcBef>
                <a:spcPts val="0"/>
              </a:spcBef>
              <a:spcAft>
                <a:spcPts val="0"/>
              </a:spcAft>
            </a:pPr>
            <a:endParaRPr sz="1900" dirty="0">
              <a:solidFill>
                <a:srgbClr val="FFFFFF"/>
              </a:solidFill>
            </a:endParaRPr>
          </a:p>
        </p:txBody>
      </p:sp>
      <p:sp>
        <p:nvSpPr>
          <p:cNvPr id="2" name="Title Placeholder 1"/>
          <p:cNvSpPr>
            <a:spLocks noGrp="1"/>
          </p:cNvSpPr>
          <p:nvPr>
            <p:ph type="title"/>
          </p:nvPr>
        </p:nvSpPr>
        <p:spPr>
          <a:xfrm>
            <a:off x="837982" y="365126"/>
            <a:ext cx="10512862" cy="1325563"/>
          </a:xfrm>
          <a:prstGeom prst="rect">
            <a:avLst/>
          </a:prstGeom>
        </p:spPr>
        <p:txBody>
          <a:bodyPr vert="horz" lIns="91438" tIns="45719" rIns="91438" bIns="45719"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7982" y="1825625"/>
            <a:ext cx="10512862" cy="4351339"/>
          </a:xfrm>
          <a:prstGeom prst="rect">
            <a:avLst/>
          </a:prstGeom>
        </p:spPr>
        <p:txBody>
          <a:bodyPr vert="horz" lIns="91438" tIns="45719" rIns="91438" bIns="457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6" name="Picture 15"/>
          <p:cNvPicPr>
            <a:picLocks noChangeAspect="1"/>
          </p:cNvPicPr>
          <p:nvPr userDrawn="1"/>
        </p:nvPicPr>
        <p:blipFill>
          <a:blip r:embed="rId8" cstate="print">
            <a:extLst>
              <a:ext uri="{28A0092B-C50C-407E-A947-70E740481C1C}">
                <a14:useLocalDpi xmlns="" xmlns:a14="http://schemas.microsoft.com/office/drawing/2010/main" val="0"/>
              </a:ext>
            </a:extLst>
          </a:blip>
          <a:stretch>
            <a:fillRect/>
          </a:stretch>
        </p:blipFill>
        <p:spPr>
          <a:xfrm>
            <a:off x="540188" y="6362852"/>
            <a:ext cx="1579008" cy="495149"/>
          </a:xfrm>
          <a:prstGeom prst="rect">
            <a:avLst/>
          </a:prstGeom>
        </p:spPr>
      </p:pic>
      <p:pic>
        <p:nvPicPr>
          <p:cNvPr id="12" name="Picture 11" descr="login-logo.png"/>
          <p:cNvPicPr>
            <a:picLocks noChangeAspect="1"/>
          </p:cNvPicPr>
          <p:nvPr userDrawn="1"/>
        </p:nvPicPr>
        <p:blipFill>
          <a:blip r:embed="rId9" cstate="print"/>
          <a:stretch>
            <a:fillRect/>
          </a:stretch>
        </p:blipFill>
        <p:spPr>
          <a:xfrm>
            <a:off x="11145624" y="251928"/>
            <a:ext cx="786082" cy="786287"/>
          </a:xfrm>
          <a:prstGeom prst="rect">
            <a:avLst/>
          </a:prstGeom>
        </p:spPr>
      </p:pic>
      <p:sp>
        <p:nvSpPr>
          <p:cNvPr id="13" name="TextBox 12"/>
          <p:cNvSpPr txBox="1"/>
          <p:nvPr userDrawn="1"/>
        </p:nvSpPr>
        <p:spPr>
          <a:xfrm>
            <a:off x="8609012" y="6556248"/>
            <a:ext cx="1828800" cy="182880"/>
          </a:xfrm>
          <a:prstGeom prst="rect">
            <a:avLst/>
          </a:prstGeom>
          <a:noFill/>
        </p:spPr>
        <p:txBody>
          <a:bodyPr vert="horz" wrap="none" lIns="0" tIns="0" rIns="0" bIns="0" rtlCol="0" anchor="ctr" anchorCtr="0">
            <a:noAutofit/>
          </a:bodyPr>
          <a:lstStyle/>
          <a:p>
            <a:pPr algn="l" fontAlgn="auto">
              <a:spcBef>
                <a:spcPts val="0"/>
              </a:spcBef>
              <a:spcAft>
                <a:spcPts val="0"/>
              </a:spcAft>
            </a:pPr>
            <a:r>
              <a:rPr lang="en-US" sz="850" dirty="0" smtClean="0">
                <a:solidFill>
                  <a:srgbClr val="5F5F5F"/>
                </a:solidFill>
                <a:latin typeface="Calibri"/>
                <a:cs typeface="+mn-cs"/>
              </a:rPr>
              <a:t>Confidential – Oracle Internal</a:t>
            </a:r>
            <a:endParaRPr sz="850" dirty="0">
              <a:solidFill>
                <a:srgbClr val="5F5F5F"/>
              </a:solidFill>
              <a:latin typeface="Calibri"/>
              <a:cs typeface="+mn-cs"/>
            </a:endParaRPr>
          </a:p>
        </p:txBody>
      </p:sp>
      <p:sp>
        <p:nvSpPr>
          <p:cNvPr id="14" name="TextBox 13"/>
          <p:cNvSpPr txBox="1"/>
          <p:nvPr userDrawn="1"/>
        </p:nvSpPr>
        <p:spPr>
          <a:xfrm>
            <a:off x="11504612" y="6556248"/>
            <a:ext cx="457200" cy="182880"/>
          </a:xfrm>
          <a:prstGeom prst="rect">
            <a:avLst/>
          </a:prstGeom>
          <a:noFill/>
        </p:spPr>
        <p:txBody>
          <a:bodyPr vert="horz" wrap="none" lIns="0" tIns="0" rIns="0" bIns="0" rtlCol="0" anchor="ctr" anchorCtr="0">
            <a:noAutofit/>
          </a:bodyPr>
          <a:lstStyle/>
          <a:p>
            <a:pPr algn="l" fontAlgn="auto">
              <a:spcBef>
                <a:spcPts val="0"/>
              </a:spcBef>
              <a:spcAft>
                <a:spcPts val="0"/>
              </a:spcAft>
            </a:pPr>
            <a:fld id="{1900E170-A00B-4249-A7C7-17E3109F54D7}" type="slidenum">
              <a:rPr lang="en-US" sz="850" smtClean="0">
                <a:solidFill>
                  <a:srgbClr val="5F5F5F"/>
                </a:solidFill>
                <a:latin typeface="Calibri"/>
                <a:cs typeface="+mn-cs"/>
              </a:rPr>
              <a:pPr algn="l" fontAlgn="auto">
                <a:spcBef>
                  <a:spcPts val="0"/>
                </a:spcBef>
                <a:spcAft>
                  <a:spcPts val="0"/>
                </a:spcAft>
              </a:pPr>
              <a:t>‹#›</a:t>
            </a:fld>
            <a:endParaRPr sz="850" dirty="0">
              <a:solidFill>
                <a:srgbClr val="5F5F5F"/>
              </a:solidFill>
              <a:latin typeface="Calibri"/>
              <a:cs typeface="+mn-cs"/>
            </a:endParaRPr>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5F5F5F"/>
                </a:solidFill>
                <a:latin typeface="Calibri"/>
                <a:cs typeface="+mn-cs"/>
              </a:rPr>
              <a:t>Copyright © </a:t>
            </a:r>
            <a:r>
              <a:rPr lang="en-US" sz="850" dirty="0" smtClean="0">
                <a:solidFill>
                  <a:srgbClr val="5F5F5F"/>
                </a:solidFill>
                <a:latin typeface="Calibri"/>
                <a:cs typeface="+mn-cs"/>
              </a:rPr>
              <a:t>2016,</a:t>
            </a:r>
            <a:r>
              <a:rPr sz="850" dirty="0" smtClean="0">
                <a:solidFill>
                  <a:srgbClr val="5F5F5F"/>
                </a:solidFill>
                <a:latin typeface="Calibri"/>
                <a:cs typeface="+mn-cs"/>
              </a:rPr>
              <a:t> </a:t>
            </a:r>
            <a:r>
              <a:rPr sz="850" dirty="0">
                <a:solidFill>
                  <a:srgbClr val="5F5F5F"/>
                </a:solidFill>
                <a:latin typeface="Calibri"/>
                <a:cs typeface="+mn-cs"/>
              </a:rPr>
              <a:t>Oracle and/or its affiliates. All rights reserved.  </a:t>
            </a:r>
            <a:r>
              <a:rPr sz="850" dirty="0" smtClean="0">
                <a:solidFill>
                  <a:srgbClr val="5F5F5F"/>
                </a:solidFill>
                <a:latin typeface="Calibri"/>
                <a:cs typeface="+mn-cs"/>
              </a:rPr>
              <a:t>|</a:t>
            </a:r>
            <a:endParaRPr sz="850" dirty="0">
              <a:solidFill>
                <a:srgbClr val="5F5F5F"/>
              </a:solidFill>
              <a:latin typeface="Calibri"/>
              <a:cs typeface="+mn-cs"/>
            </a:endParaRPr>
          </a:p>
        </p:txBody>
      </p:sp>
    </p:spTree>
    <p:extLst>
      <p:ext uri="{BB962C8B-B14F-4D97-AF65-F5344CB8AC3E}">
        <p14:creationId xmlns="" xmlns:p14="http://schemas.microsoft.com/office/powerpoint/2010/main" val="3996665989"/>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Lst>
  <p:timing>
    <p:tnLst>
      <p:par>
        <p:cTn id="1" dur="indefinite" restart="never" nodeType="tmRoot"/>
      </p:par>
    </p:tnLst>
  </p:timing>
  <p:hf sldNum="0" hdr="0" dt="0"/>
  <p:txStyles>
    <p:titleStyle>
      <a:lvl1pPr algn="l" defTabSz="914377"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5"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23" fontAlgn="auto">
                <a:spcBef>
                  <a:spcPts val="0"/>
                </a:spcBef>
                <a:spcAft>
                  <a:spcPts val="0"/>
                </a:spcAft>
              </a:pPr>
              <a:endParaRPr sz="1900"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userDrawn="1"/>
        </p:nvPicPr>
        <p:blipFill>
          <a:blip r:embed="rId76"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12" name="TextBox 11"/>
          <p:cNvSpPr txBox="1"/>
          <p:nvPr userDrawn="1"/>
        </p:nvSpPr>
        <p:spPr>
          <a:xfrm>
            <a:off x="8609012" y="6556248"/>
            <a:ext cx="1828800" cy="182880"/>
          </a:xfrm>
          <a:prstGeom prst="rect">
            <a:avLst/>
          </a:prstGeom>
          <a:noFill/>
        </p:spPr>
        <p:txBody>
          <a:bodyPr vert="horz" wrap="none" lIns="0" tIns="0" rIns="0" bIns="0" rtlCol="0" anchor="ctr" anchorCtr="0">
            <a:noAutofit/>
          </a:bodyPr>
          <a:lstStyle/>
          <a:p>
            <a:pPr algn="l" fontAlgn="auto">
              <a:spcBef>
                <a:spcPts val="0"/>
              </a:spcBef>
              <a:spcAft>
                <a:spcPts val="0"/>
              </a:spcAft>
            </a:pPr>
            <a:r>
              <a:rPr lang="en-US" sz="850" dirty="0" smtClean="0">
                <a:solidFill>
                  <a:srgbClr val="5F5F5F"/>
                </a:solidFill>
                <a:latin typeface="Calibri"/>
                <a:cs typeface="+mn-cs"/>
              </a:rPr>
              <a:t>Confidential – Oracle Internal</a:t>
            </a:r>
            <a:endParaRPr sz="850" dirty="0">
              <a:solidFill>
                <a:srgbClr val="5F5F5F"/>
              </a:solidFill>
              <a:latin typeface="Calibri"/>
              <a:cs typeface="+mn-cs"/>
            </a:endParaRPr>
          </a:p>
        </p:txBody>
      </p:sp>
      <p:sp>
        <p:nvSpPr>
          <p:cNvPr id="13" name="TextBox 12"/>
          <p:cNvSpPr txBox="1"/>
          <p:nvPr userDrawn="1"/>
        </p:nvSpPr>
        <p:spPr>
          <a:xfrm>
            <a:off x="11504612" y="6556248"/>
            <a:ext cx="457200" cy="182880"/>
          </a:xfrm>
          <a:prstGeom prst="rect">
            <a:avLst/>
          </a:prstGeom>
          <a:noFill/>
        </p:spPr>
        <p:txBody>
          <a:bodyPr vert="horz" wrap="none" lIns="0" tIns="0" rIns="0" bIns="0" rtlCol="0" anchor="ctr" anchorCtr="0">
            <a:noAutofit/>
          </a:bodyPr>
          <a:lstStyle/>
          <a:p>
            <a:pPr algn="l" fontAlgn="auto">
              <a:spcBef>
                <a:spcPts val="0"/>
              </a:spcBef>
              <a:spcAft>
                <a:spcPts val="0"/>
              </a:spcAft>
            </a:pPr>
            <a:fld id="{1900E170-A00B-4249-A7C7-17E3109F54D7}" type="slidenum">
              <a:rPr lang="en-US" sz="850" smtClean="0">
                <a:solidFill>
                  <a:srgbClr val="5F5F5F"/>
                </a:solidFill>
                <a:latin typeface="Calibri"/>
                <a:cs typeface="+mn-cs"/>
              </a:rPr>
              <a:pPr algn="l" fontAlgn="auto">
                <a:spcBef>
                  <a:spcPts val="0"/>
                </a:spcBef>
                <a:spcAft>
                  <a:spcPts val="0"/>
                </a:spcAft>
              </a:pPr>
              <a:t>‹#›</a:t>
            </a:fld>
            <a:endParaRPr sz="850" dirty="0">
              <a:solidFill>
                <a:srgbClr val="5F5F5F"/>
              </a:solidFill>
              <a:latin typeface="Calibri"/>
              <a:cs typeface="+mn-cs"/>
            </a:endParaRP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5F5F5F"/>
                </a:solidFill>
                <a:latin typeface="Calibri"/>
                <a:cs typeface="+mn-cs"/>
              </a:rPr>
              <a:t>Copyright © </a:t>
            </a:r>
            <a:r>
              <a:rPr lang="en-US" sz="850" dirty="0" smtClean="0">
                <a:solidFill>
                  <a:srgbClr val="5F5F5F"/>
                </a:solidFill>
                <a:latin typeface="Calibri"/>
                <a:cs typeface="+mn-cs"/>
              </a:rPr>
              <a:t>2016,</a:t>
            </a:r>
            <a:r>
              <a:rPr sz="850" dirty="0" smtClean="0">
                <a:solidFill>
                  <a:srgbClr val="5F5F5F"/>
                </a:solidFill>
                <a:latin typeface="Calibri"/>
                <a:cs typeface="+mn-cs"/>
              </a:rPr>
              <a:t> </a:t>
            </a:r>
            <a:r>
              <a:rPr sz="850" dirty="0">
                <a:solidFill>
                  <a:srgbClr val="5F5F5F"/>
                </a:solidFill>
                <a:latin typeface="Calibri"/>
                <a:cs typeface="+mn-cs"/>
              </a:rPr>
              <a:t>Oracle and/or its affiliates. All rights reserved.  </a:t>
            </a:r>
            <a:r>
              <a:rPr sz="850" dirty="0" smtClean="0">
                <a:solidFill>
                  <a:srgbClr val="5F5F5F"/>
                </a:solidFill>
                <a:latin typeface="Calibri"/>
                <a:cs typeface="+mn-cs"/>
              </a:rPr>
              <a:t>|</a:t>
            </a:r>
            <a:endParaRPr sz="850" dirty="0">
              <a:solidFill>
                <a:srgbClr val="5F5F5F"/>
              </a:solidFill>
              <a:latin typeface="Calibri"/>
              <a:cs typeface="+mn-cs"/>
            </a:endParaRPr>
          </a:p>
        </p:txBody>
      </p:sp>
    </p:spTree>
    <p:extLst>
      <p:ext uri="{BB962C8B-B14F-4D97-AF65-F5344CB8AC3E}">
        <p14:creationId xmlns="" xmlns:p14="http://schemas.microsoft.com/office/powerpoint/2010/main" val="455558462"/>
      </p:ext>
    </p:extLst>
  </p:cSld>
  <p:clrMap bg1="lt1" tx1="dk1" bg2="lt2" tx2="dk2" accent1="accent1" accent2="accent2" accent3="accent3" accent4="accent4" accent5="accent5" accent6="accent6" hlink="hlink" folHlink="folHlink"/>
  <p:sldLayoutIdLst>
    <p:sldLayoutId id="2147484415" r:id="rId1"/>
    <p:sldLayoutId id="2147484416" r:id="rId2"/>
    <p:sldLayoutId id="2147484417" r:id="rId3"/>
    <p:sldLayoutId id="2147484418" r:id="rId4"/>
    <p:sldLayoutId id="2147484419" r:id="rId5"/>
    <p:sldLayoutId id="2147484420" r:id="rId6"/>
    <p:sldLayoutId id="2147484421" r:id="rId7"/>
    <p:sldLayoutId id="2147484422" r:id="rId8"/>
    <p:sldLayoutId id="2147484423" r:id="rId9"/>
    <p:sldLayoutId id="2147484424" r:id="rId10"/>
    <p:sldLayoutId id="2147484425" r:id="rId11"/>
    <p:sldLayoutId id="2147484426" r:id="rId12"/>
    <p:sldLayoutId id="2147484427" r:id="rId13"/>
    <p:sldLayoutId id="2147484428" r:id="rId14"/>
    <p:sldLayoutId id="2147484429" r:id="rId15"/>
    <p:sldLayoutId id="2147484430" r:id="rId16"/>
    <p:sldLayoutId id="2147484431" r:id="rId17"/>
    <p:sldLayoutId id="2147484432" r:id="rId18"/>
    <p:sldLayoutId id="2147484433" r:id="rId19"/>
    <p:sldLayoutId id="2147484434" r:id="rId20"/>
    <p:sldLayoutId id="2147484435" r:id="rId21"/>
    <p:sldLayoutId id="2147484436" r:id="rId22"/>
    <p:sldLayoutId id="2147484437" r:id="rId23"/>
    <p:sldLayoutId id="2147484438" r:id="rId24"/>
    <p:sldLayoutId id="2147484439" r:id="rId25"/>
    <p:sldLayoutId id="2147484440" r:id="rId26"/>
    <p:sldLayoutId id="2147484441" r:id="rId27"/>
    <p:sldLayoutId id="2147484442" r:id="rId28"/>
    <p:sldLayoutId id="2147484443" r:id="rId29"/>
    <p:sldLayoutId id="2147484444" r:id="rId30"/>
    <p:sldLayoutId id="2147484445" r:id="rId31"/>
    <p:sldLayoutId id="2147484446" r:id="rId32"/>
    <p:sldLayoutId id="2147484447" r:id="rId33"/>
    <p:sldLayoutId id="2147484448" r:id="rId34"/>
    <p:sldLayoutId id="2147484449" r:id="rId35"/>
    <p:sldLayoutId id="2147484450" r:id="rId36"/>
    <p:sldLayoutId id="2147484451" r:id="rId37"/>
    <p:sldLayoutId id="2147484452" r:id="rId38"/>
    <p:sldLayoutId id="2147484453" r:id="rId39"/>
    <p:sldLayoutId id="2147484454" r:id="rId40"/>
    <p:sldLayoutId id="2147484455" r:id="rId41"/>
    <p:sldLayoutId id="2147484456" r:id="rId42"/>
    <p:sldLayoutId id="2147484457" r:id="rId43"/>
    <p:sldLayoutId id="2147484458" r:id="rId44"/>
    <p:sldLayoutId id="2147484459" r:id="rId45"/>
    <p:sldLayoutId id="2147484460" r:id="rId46"/>
    <p:sldLayoutId id="2147484461" r:id="rId47"/>
    <p:sldLayoutId id="2147484462" r:id="rId48"/>
    <p:sldLayoutId id="2147484463" r:id="rId49"/>
    <p:sldLayoutId id="2147484464" r:id="rId50"/>
    <p:sldLayoutId id="2147484465" r:id="rId51"/>
    <p:sldLayoutId id="2147484466" r:id="rId52"/>
    <p:sldLayoutId id="2147484467" r:id="rId53"/>
    <p:sldLayoutId id="2147484468" r:id="rId54"/>
    <p:sldLayoutId id="2147484469" r:id="rId55"/>
    <p:sldLayoutId id="2147484470" r:id="rId56"/>
    <p:sldLayoutId id="2147484471" r:id="rId57"/>
    <p:sldLayoutId id="2147484472" r:id="rId58"/>
    <p:sldLayoutId id="2147484473" r:id="rId59"/>
    <p:sldLayoutId id="2147484474" r:id="rId60"/>
    <p:sldLayoutId id="2147484475" r:id="rId61"/>
    <p:sldLayoutId id="2147484476" r:id="rId62"/>
    <p:sldLayoutId id="2147484477" r:id="rId63"/>
    <p:sldLayoutId id="2147484478" r:id="rId64"/>
    <p:sldLayoutId id="2147484479" r:id="rId65"/>
    <p:sldLayoutId id="2147484480" r:id="rId66"/>
    <p:sldLayoutId id="2147484481" r:id="rId67"/>
    <p:sldLayoutId id="2147484482" r:id="rId68"/>
    <p:sldLayoutId id="2147484483" r:id="rId69"/>
    <p:sldLayoutId id="2147484484" r:id="rId70"/>
    <p:sldLayoutId id="2147484485" r:id="rId71"/>
    <p:sldLayoutId id="2147484486" r:id="rId72"/>
    <p:sldLayoutId id="2147484487" r:id="rId73"/>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sldNum="0" hd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5" cstate="print">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bwMode="ltGray">
          <a:xfrm>
            <a:off x="531812" y="6263640"/>
            <a:ext cx="1622861" cy="594360"/>
          </a:xfrm>
          <a:prstGeom prst="rect">
            <a:avLst/>
          </a:prstGeom>
        </p:spPr>
      </p:pic>
      <p:pic>
        <p:nvPicPr>
          <p:cNvPr id="13" name="Picture 12"/>
          <p:cNvPicPr>
            <a:picLocks noChangeAspect="1"/>
          </p:cNvPicPr>
          <p:nvPr userDrawn="1"/>
        </p:nvPicPr>
        <p:blipFill>
          <a:blip r:embed="rId6" cstate="print">
            <a:duotone>
              <a:schemeClr val="bg2">
                <a:shade val="45000"/>
                <a:satMod val="135000"/>
              </a:schemeClr>
              <a:prstClr val="white"/>
            </a:duotone>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92" y="0"/>
            <a:ext cx="12188825" cy="6852146"/>
          </a:xfrm>
          <a:prstGeom prst="rect">
            <a:avLst/>
          </a:prstGeom>
        </p:spPr>
      </p:pic>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fontAlgn="auto">
              <a:spcBef>
                <a:spcPts val="0"/>
              </a:spcBef>
              <a:spcAft>
                <a:spcPts val="0"/>
              </a:spcAft>
            </a:pPr>
            <a:fld id="{1EE11BFD-AD4C-4A98-9D38-1958507EA4E5}" type="datetime1">
              <a:rPr lang="en-US">
                <a:solidFill>
                  <a:srgbClr val="5F5F5F">
                    <a:lumMod val="60000"/>
                    <a:lumOff val="40000"/>
                  </a:srgbClr>
                </a:solidFill>
                <a:latin typeface="Calibri"/>
                <a:cs typeface="+mn-cs"/>
              </a:rPr>
              <a:pPr fontAlgn="auto">
                <a:spcBef>
                  <a:spcPts val="0"/>
                </a:spcBef>
                <a:spcAft>
                  <a:spcPts val="0"/>
                </a:spcAft>
              </a:pPr>
              <a:t>11/4/2016</a:t>
            </a:fld>
            <a:endParaRPr dirty="0">
              <a:solidFill>
                <a:srgbClr val="5F5F5F">
                  <a:lumMod val="60000"/>
                  <a:lumOff val="40000"/>
                </a:srgbClr>
              </a:solidFill>
              <a:latin typeface="Calibri"/>
              <a:cs typeface="+mn-cs"/>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cs typeface="+mn-cs"/>
              </a:rPr>
              <a:t>Copyright © 2014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pPr fontAlgn="auto">
              <a:spcBef>
                <a:spcPts val="0"/>
              </a:spcBef>
              <a:spcAft>
                <a:spcPts val="0"/>
              </a:spcAft>
            </a:pPr>
            <a:r>
              <a:rPr dirty="0">
                <a:solidFill>
                  <a:srgbClr val="5F5F5F">
                    <a:lumMod val="60000"/>
                    <a:lumOff val="40000"/>
                  </a:srgbClr>
                </a:solidFill>
                <a:latin typeface="Calibri"/>
                <a:cs typeface="+mn-cs"/>
              </a:rPr>
              <a:t>Oracle Confidential – </a:t>
            </a:r>
            <a:r>
              <a:rPr dirty="0" smtClean="0">
                <a:solidFill>
                  <a:srgbClr val="5F5F5F">
                    <a:lumMod val="60000"/>
                    <a:lumOff val="40000"/>
                  </a:srgbClr>
                </a:solidFill>
                <a:latin typeface="Calibri"/>
                <a:cs typeface="+mn-cs"/>
              </a:rPr>
              <a:t>Internal</a:t>
            </a:r>
            <a:endParaRPr dirty="0">
              <a:solidFill>
                <a:srgbClr val="5F5F5F">
                  <a:lumMod val="60000"/>
                  <a:lumOff val="40000"/>
                </a:srgbClr>
              </a:solidFill>
              <a:latin typeface="Calibri"/>
              <a:cs typeface="+mn-cs"/>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fontAlgn="auto">
              <a:spcBef>
                <a:spcPts val="0"/>
              </a:spcBef>
              <a:spcAft>
                <a:spcPts val="0"/>
              </a:spcAft>
            </a:pPr>
            <a:fld id="{C51EAA63-D034-42AE-91FA-B13B9518C7BE}" type="slidenum">
              <a:rPr>
                <a:solidFill>
                  <a:srgbClr val="5F5F5F">
                    <a:lumMod val="60000"/>
                    <a:lumOff val="40000"/>
                  </a:srgbClr>
                </a:solidFill>
                <a:latin typeface="Calibri"/>
                <a:cs typeface="+mn-cs"/>
              </a:rPr>
              <a:pPr fontAlgn="auto">
                <a:spcBef>
                  <a:spcPts val="0"/>
                </a:spcBef>
                <a:spcAft>
                  <a:spcPts val="0"/>
                </a:spcAft>
              </a:pPr>
              <a:t>‹#›</a:t>
            </a:fld>
            <a:endParaRPr dirty="0">
              <a:solidFill>
                <a:srgbClr val="5F5F5F">
                  <a:lumMod val="60000"/>
                  <a:lumOff val="40000"/>
                </a:srgbClr>
              </a:solidFill>
              <a:latin typeface="Calibri"/>
              <a:cs typeface="+mn-cs"/>
            </a:endParaRPr>
          </a:p>
        </p:txBody>
      </p:sp>
    </p:spTree>
    <p:extLst>
      <p:ext uri="{BB962C8B-B14F-4D97-AF65-F5344CB8AC3E}">
        <p14:creationId xmlns="" xmlns:p14="http://schemas.microsoft.com/office/powerpoint/2010/main" xmlns:mv="urn:schemas-microsoft-com:mac:vml" xmlns:mc="http://schemas.openxmlformats.org/markup-compatibility/2006" val="2754243238"/>
      </p:ext>
    </p:extLst>
  </p:cSld>
  <p:clrMap bg1="lt1" tx1="dk1" bg2="lt2" tx2="dk2" accent1="accent1" accent2="accent2" accent3="accent3" accent4="accent4" accent5="accent5" accent6="accent6" hlink="hlink" folHlink="folHlink"/>
  <p:sldLayoutIdLst>
    <p:sldLayoutId id="2147484490" r:id="rId1"/>
    <p:sldLayoutId id="2147484491" r:id="rId2"/>
    <p:sldLayoutId id="2147484493" r:id="rId3"/>
  </p:sldLayoutIdLst>
  <mc:AlternateContent xmlns:mc="http://schemas.openxmlformats.org/markup-compatibility/2006">
    <mc:Choice xmlns="" xmlns:p14="http://schemas.microsoft.com/office/powerpoint/2010/main" xmlns:mv="urn:schemas-microsoft-com:mac:vml"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xmlns:mv="urn:schemas-microsoft-com:mac:vml" xmlns:mc="http://schemas.openxmlformats.org/markup-compatibility/2006">
        <p15:guide id="1" orient="horz" pos="2160">
          <p15:clr>
            <a:srgbClr val="F26B43"/>
          </p15:clr>
        </p15:guide>
        <p15:guide id="2" pos="3839">
          <p15:clr>
            <a:srgbClr val="F26B43"/>
          </p15:clr>
        </p15:guide>
        <p15:guide id="3" orient="horz" pos="412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pPr fontAlgn="auto">
              <a:spcBef>
                <a:spcPts val="0"/>
              </a:spcBef>
              <a:spcAft>
                <a:spcPts val="0"/>
              </a:spcAft>
            </a:pPr>
            <a:fld id="{994DD33B-BCE0-5D49-A62E-36AF93503C7B}" type="datetime1">
              <a:rPr lang="en-US" smtClean="0">
                <a:solidFill>
                  <a:srgbClr val="5F5F5F"/>
                </a:solidFill>
                <a:latin typeface="Calibri"/>
              </a:rPr>
              <a:pPr fontAlgn="auto">
                <a:spcBef>
                  <a:spcPts val="0"/>
                </a:spcBef>
                <a:spcAft>
                  <a:spcPts val="0"/>
                </a:spcAft>
              </a:pPr>
              <a:t>11/4/2016</a:t>
            </a:fld>
            <a:endParaRPr lang="en-US" dirty="0">
              <a:solidFill>
                <a:srgbClr val="5F5F5F"/>
              </a:solidFill>
              <a:latin typeface="Calibri"/>
            </a:endParaRPr>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pPr fontAlgn="auto">
              <a:spcBef>
                <a:spcPts val="0"/>
              </a:spcBef>
              <a:spcAft>
                <a:spcPts val="0"/>
              </a:spcAft>
            </a:pPr>
            <a:r>
              <a:rPr lang="en-US" smtClean="0">
                <a:solidFill>
                  <a:srgbClr val="5F5F5F"/>
                </a:solidFill>
                <a:latin typeface="Calibri"/>
              </a:rPr>
              <a:t>Confidential – Oracle Internal</a:t>
            </a:r>
            <a:endParaRPr lang="en-US" dirty="0">
              <a:solidFill>
                <a:srgbClr val="5F5F5F"/>
              </a:solidFill>
              <a:latin typeface="Calibri"/>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pPr fontAlgn="auto">
              <a:spcBef>
                <a:spcPts val="0"/>
              </a:spcBef>
              <a:spcAft>
                <a:spcPts val="0"/>
              </a:spcAft>
            </a:pPr>
            <a:fld id="{C51EAA63-D034-42AE-91FA-B13B9518C7BE}" type="slidenum">
              <a:rPr lang="en-US" smtClean="0">
                <a:solidFill>
                  <a:srgbClr val="5F5F5F"/>
                </a:solidFill>
                <a:latin typeface="Calibri"/>
              </a:rPr>
              <a:pPr fontAlgn="auto">
                <a:spcBef>
                  <a:spcPts val="0"/>
                </a:spcBef>
                <a:spcAft>
                  <a:spcPts val="0"/>
                </a:spcAft>
              </a:pPr>
              <a:t>‹#›</a:t>
            </a:fld>
            <a:endParaRPr lang="en-US" dirty="0">
              <a:solidFill>
                <a:srgbClr val="5F5F5F"/>
              </a:solidFill>
              <a:latin typeface="Calibri"/>
            </a:endParaRPr>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5F5F5F"/>
                </a:solidFill>
                <a:latin typeface="Calibri"/>
              </a:rPr>
              <a:t>Copyright © </a:t>
            </a:r>
            <a:r>
              <a:rPr lang="en-US" sz="850" dirty="0" smtClean="0">
                <a:solidFill>
                  <a:srgbClr val="5F5F5F"/>
                </a:solidFill>
                <a:latin typeface="Calibri"/>
              </a:rPr>
              <a:t>2016,</a:t>
            </a:r>
            <a:r>
              <a:rPr sz="850" dirty="0" smtClean="0">
                <a:solidFill>
                  <a:srgbClr val="5F5F5F"/>
                </a:solidFill>
                <a:latin typeface="Calibri"/>
              </a:rPr>
              <a:t> </a:t>
            </a:r>
            <a:r>
              <a:rPr sz="850" dirty="0">
                <a:solidFill>
                  <a:srgbClr val="5F5F5F"/>
                </a:solidFill>
                <a:latin typeface="Calibri"/>
              </a:rPr>
              <a:t>Oracle and/or its affiliates. All rights reserved.  </a:t>
            </a:r>
            <a:r>
              <a:rPr sz="850" dirty="0" smtClean="0">
                <a:solidFill>
                  <a:srgbClr val="5F5F5F"/>
                </a:solidFill>
                <a:latin typeface="Calibri"/>
              </a:rPr>
              <a:t>|</a:t>
            </a:r>
            <a:endParaRPr sz="850" dirty="0">
              <a:solidFill>
                <a:srgbClr val="5F5F5F"/>
              </a:solidFill>
              <a:latin typeface="Calibri"/>
            </a:endParaRPr>
          </a:p>
        </p:txBody>
      </p:sp>
      <p:pic>
        <p:nvPicPr>
          <p:cNvPr id="16" name="Picture 15" descr="Oracle logo in white on red staging background"/>
          <p:cNvPicPr>
            <a:picLocks noChangeAspect="1"/>
          </p:cNvPicPr>
          <p:nvPr/>
        </p:nvPicPr>
        <p:blipFill>
          <a:blip r:embed="rId115"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grpSp>
        <p:nvGrpSpPr>
          <p:cNvPr id="12" name="Group 13"/>
          <p:cNvGrpSpPr/>
          <p:nvPr/>
        </p:nvGrpSpPr>
        <p:grpSpPr>
          <a:xfrm>
            <a:off x="0" y="0"/>
            <a:ext cx="12189398" cy="6858000"/>
            <a:chOff x="0" y="0"/>
            <a:chExt cx="12189398" cy="6858000"/>
          </a:xfrm>
        </p:grpSpPr>
        <p:sp>
          <p:nvSpPr>
            <p:cNvPr id="17" name="Rectangle 16"/>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8" name="Rectangle 17"/>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9" name="Rectangle 18"/>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20" name="Rectangle 19"/>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sp>
        <p:nvSpPr>
          <p:cNvPr id="21" name="TextBox 20"/>
          <p:cNvSpPr txBox="1"/>
          <p:nvPr/>
        </p:nvSpPr>
        <p:spPr>
          <a:xfrm>
            <a:off x="5376672" y="6556248"/>
            <a:ext cx="3200400" cy="182880"/>
          </a:xfrm>
          <a:prstGeom prst="rect">
            <a:avLst/>
          </a:prstGeom>
          <a:noFill/>
        </p:spPr>
        <p:txBody>
          <a:bodyPr vert="horz" wrap="none" lIns="0" tIns="0" rIns="0" bIns="0" rtlCol="0" anchor="ctr" anchorCtr="0">
            <a:noAutofit/>
          </a:bodyPr>
          <a:lstStyle/>
          <a:p>
            <a:pPr algn="r" fontAlgn="auto">
              <a:spcBef>
                <a:spcPts val="0"/>
              </a:spcBef>
              <a:spcAft>
                <a:spcPts val="0"/>
              </a:spcAft>
            </a:pPr>
            <a:r>
              <a:rPr sz="850" dirty="0">
                <a:solidFill>
                  <a:srgbClr val="5F5F5F"/>
                </a:solidFill>
                <a:latin typeface="Calibri"/>
              </a:rPr>
              <a:t>Copyright © </a:t>
            </a:r>
            <a:r>
              <a:rPr lang="en-US" sz="850" dirty="0" smtClean="0">
                <a:solidFill>
                  <a:srgbClr val="5F5F5F"/>
                </a:solidFill>
                <a:latin typeface="Calibri"/>
              </a:rPr>
              <a:t>2016,</a:t>
            </a:r>
            <a:r>
              <a:rPr sz="850" dirty="0" smtClean="0">
                <a:solidFill>
                  <a:srgbClr val="5F5F5F"/>
                </a:solidFill>
                <a:latin typeface="Calibri"/>
              </a:rPr>
              <a:t> </a:t>
            </a:r>
            <a:r>
              <a:rPr sz="850" dirty="0">
                <a:solidFill>
                  <a:srgbClr val="5F5F5F"/>
                </a:solidFill>
                <a:latin typeface="Calibri"/>
              </a:rPr>
              <a:t>Oracle and/or its affiliates. All rights reserved.  </a:t>
            </a:r>
            <a:r>
              <a:rPr sz="850" dirty="0" smtClean="0">
                <a:solidFill>
                  <a:srgbClr val="5F5F5F"/>
                </a:solidFill>
                <a:latin typeface="Calibri"/>
              </a:rPr>
              <a:t>|</a:t>
            </a:r>
            <a:endParaRPr sz="850" dirty="0">
              <a:solidFill>
                <a:srgbClr val="5F5F5F"/>
              </a:solidFill>
              <a:latin typeface="Calibri"/>
            </a:endParaRPr>
          </a:p>
        </p:txBody>
      </p:sp>
      <p:pic>
        <p:nvPicPr>
          <p:cNvPr id="22" name="Picture 21" descr="Oracle logo in white on red staging background"/>
          <p:cNvPicPr>
            <a:picLocks noChangeAspect="1"/>
          </p:cNvPicPr>
          <p:nvPr/>
        </p:nvPicPr>
        <p:blipFill>
          <a:blip r:embed="rId115" cstate="print">
            <a:extLst>
              <a:ext uri="{28A0092B-C50C-407E-A947-70E740481C1C}">
                <a14:useLocalDpi xmlns="" xmlns:a14="http://schemas.microsoft.com/office/drawing/2010/main" val="0"/>
              </a:ext>
            </a:extLst>
          </a:blip>
          <a:stretch>
            <a:fillRect/>
          </a:stretch>
        </p:blipFill>
        <p:spPr>
          <a:xfrm>
            <a:off x="530352" y="6263640"/>
            <a:ext cx="1625138" cy="594360"/>
          </a:xfrm>
          <a:prstGeom prst="rect">
            <a:avLst/>
          </a:prstGeom>
        </p:spPr>
      </p:pic>
      <p:sp>
        <p:nvSpPr>
          <p:cNvPr id="23" name="TextBox 22"/>
          <p:cNvSpPr txBox="1"/>
          <p:nvPr userDrawn="1"/>
        </p:nvSpPr>
        <p:spPr>
          <a:xfrm>
            <a:off x="8609012" y="6556248"/>
            <a:ext cx="1828800" cy="182880"/>
          </a:xfrm>
          <a:prstGeom prst="rect">
            <a:avLst/>
          </a:prstGeom>
          <a:noFill/>
        </p:spPr>
        <p:txBody>
          <a:bodyPr vert="horz" wrap="none" lIns="0" tIns="0" rIns="0" bIns="0" rtlCol="0" anchor="ctr" anchorCtr="0">
            <a:noAutofit/>
          </a:bodyPr>
          <a:lstStyle/>
          <a:p>
            <a:pPr fontAlgn="auto">
              <a:spcBef>
                <a:spcPts val="0"/>
              </a:spcBef>
              <a:spcAft>
                <a:spcPts val="0"/>
              </a:spcAft>
            </a:pPr>
            <a:r>
              <a:rPr lang="en-US" sz="850" dirty="0" smtClean="0">
                <a:solidFill>
                  <a:srgbClr val="5F5F5F"/>
                </a:solidFill>
                <a:latin typeface="Calibri"/>
              </a:rPr>
              <a:t>Confidential – Oracle Internal</a:t>
            </a:r>
            <a:endParaRPr sz="850" dirty="0">
              <a:solidFill>
                <a:srgbClr val="5F5F5F"/>
              </a:solidFill>
              <a:latin typeface="Calibri"/>
            </a:endParaRPr>
          </a:p>
        </p:txBody>
      </p:sp>
      <p:sp>
        <p:nvSpPr>
          <p:cNvPr id="24" name="TextBox 23"/>
          <p:cNvSpPr txBox="1"/>
          <p:nvPr userDrawn="1"/>
        </p:nvSpPr>
        <p:spPr>
          <a:xfrm>
            <a:off x="11504612" y="6556248"/>
            <a:ext cx="457200" cy="182880"/>
          </a:xfrm>
          <a:prstGeom prst="rect">
            <a:avLst/>
          </a:prstGeom>
          <a:noFill/>
        </p:spPr>
        <p:txBody>
          <a:bodyPr vert="horz" wrap="none" lIns="0" tIns="0" rIns="0" bIns="0" rtlCol="0" anchor="ctr" anchorCtr="0">
            <a:noAutofit/>
          </a:bodyPr>
          <a:lstStyle/>
          <a:p>
            <a:pPr fontAlgn="auto">
              <a:spcBef>
                <a:spcPts val="0"/>
              </a:spcBef>
              <a:spcAft>
                <a:spcPts val="0"/>
              </a:spcAft>
            </a:pPr>
            <a:fld id="{1900E170-A00B-4249-A7C7-17E3109F54D7}" type="slidenum">
              <a:rPr lang="en-US" sz="850" smtClean="0">
                <a:solidFill>
                  <a:srgbClr val="5F5F5F"/>
                </a:solidFill>
                <a:latin typeface="Calibri"/>
              </a:rPr>
              <a:pPr fontAlgn="auto">
                <a:spcBef>
                  <a:spcPts val="0"/>
                </a:spcBef>
                <a:spcAft>
                  <a:spcPts val="0"/>
                </a:spcAft>
              </a:pPr>
              <a:t>‹#›</a:t>
            </a:fld>
            <a:endParaRPr sz="850" dirty="0">
              <a:solidFill>
                <a:srgbClr val="5F5F5F"/>
              </a:solidFill>
              <a:latin typeface="Calibri"/>
            </a:endParaRPr>
          </a:p>
        </p:txBody>
      </p:sp>
    </p:spTree>
    <p:extLst>
      <p:ext uri="{BB962C8B-B14F-4D97-AF65-F5344CB8AC3E}">
        <p14:creationId xmlns="" xmlns:p14="http://schemas.microsoft.com/office/powerpoint/2010/main" val="2717939399"/>
      </p:ext>
    </p:extLst>
  </p:cSld>
  <p:clrMap bg1="lt1" tx1="dk1" bg2="lt2" tx2="dk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 id="2147484514" r:id="rId20"/>
    <p:sldLayoutId id="2147484515" r:id="rId21"/>
    <p:sldLayoutId id="2147484516" r:id="rId22"/>
    <p:sldLayoutId id="2147484517" r:id="rId23"/>
    <p:sldLayoutId id="2147484518" r:id="rId24"/>
    <p:sldLayoutId id="2147484519" r:id="rId25"/>
    <p:sldLayoutId id="2147484520" r:id="rId26"/>
    <p:sldLayoutId id="2147484521" r:id="rId27"/>
    <p:sldLayoutId id="2147484522" r:id="rId28"/>
    <p:sldLayoutId id="2147484523" r:id="rId29"/>
    <p:sldLayoutId id="2147484524" r:id="rId30"/>
    <p:sldLayoutId id="2147484525" r:id="rId31"/>
    <p:sldLayoutId id="2147484526" r:id="rId32"/>
    <p:sldLayoutId id="2147484527" r:id="rId33"/>
    <p:sldLayoutId id="2147484528" r:id="rId34"/>
    <p:sldLayoutId id="2147484529" r:id="rId35"/>
    <p:sldLayoutId id="2147484530" r:id="rId36"/>
    <p:sldLayoutId id="2147484531" r:id="rId37"/>
    <p:sldLayoutId id="2147484532" r:id="rId38"/>
    <p:sldLayoutId id="2147484533" r:id="rId39"/>
    <p:sldLayoutId id="2147484534" r:id="rId40"/>
    <p:sldLayoutId id="2147484535" r:id="rId41"/>
    <p:sldLayoutId id="2147484536" r:id="rId42"/>
    <p:sldLayoutId id="2147484537" r:id="rId43"/>
    <p:sldLayoutId id="2147484538" r:id="rId44"/>
    <p:sldLayoutId id="2147484539" r:id="rId45"/>
    <p:sldLayoutId id="2147484540" r:id="rId46"/>
    <p:sldLayoutId id="2147484541" r:id="rId47"/>
    <p:sldLayoutId id="2147484542" r:id="rId48"/>
    <p:sldLayoutId id="2147484543" r:id="rId49"/>
    <p:sldLayoutId id="2147484544" r:id="rId50"/>
    <p:sldLayoutId id="2147484545" r:id="rId51"/>
    <p:sldLayoutId id="2147484546" r:id="rId52"/>
    <p:sldLayoutId id="2147484547" r:id="rId53"/>
    <p:sldLayoutId id="2147484548" r:id="rId54"/>
    <p:sldLayoutId id="2147484549" r:id="rId55"/>
    <p:sldLayoutId id="2147484550" r:id="rId56"/>
    <p:sldLayoutId id="2147484551" r:id="rId57"/>
    <p:sldLayoutId id="2147484552" r:id="rId58"/>
    <p:sldLayoutId id="2147484553" r:id="rId59"/>
    <p:sldLayoutId id="2147484554" r:id="rId60"/>
    <p:sldLayoutId id="2147484555" r:id="rId61"/>
    <p:sldLayoutId id="2147484556" r:id="rId62"/>
    <p:sldLayoutId id="2147484557" r:id="rId63"/>
    <p:sldLayoutId id="2147484558" r:id="rId64"/>
    <p:sldLayoutId id="2147484559" r:id="rId65"/>
    <p:sldLayoutId id="2147484560" r:id="rId66"/>
    <p:sldLayoutId id="2147484561" r:id="rId67"/>
    <p:sldLayoutId id="2147484562" r:id="rId68"/>
    <p:sldLayoutId id="2147484563" r:id="rId69"/>
    <p:sldLayoutId id="2147484564" r:id="rId70"/>
    <p:sldLayoutId id="2147484565" r:id="rId71"/>
    <p:sldLayoutId id="2147484566" r:id="rId72"/>
    <p:sldLayoutId id="2147484567" r:id="rId73"/>
    <p:sldLayoutId id="2147484568" r:id="rId74"/>
    <p:sldLayoutId id="2147484569" r:id="rId75"/>
    <p:sldLayoutId id="2147484570" r:id="rId76"/>
    <p:sldLayoutId id="2147484571" r:id="rId77"/>
    <p:sldLayoutId id="2147484572" r:id="rId78"/>
    <p:sldLayoutId id="2147484573" r:id="rId79"/>
    <p:sldLayoutId id="2147484574" r:id="rId80"/>
    <p:sldLayoutId id="2147484575" r:id="rId81"/>
    <p:sldLayoutId id="2147484576" r:id="rId82"/>
    <p:sldLayoutId id="2147484577" r:id="rId83"/>
    <p:sldLayoutId id="2147484578" r:id="rId84"/>
    <p:sldLayoutId id="2147484579" r:id="rId85"/>
    <p:sldLayoutId id="2147484580" r:id="rId86"/>
    <p:sldLayoutId id="2147484581" r:id="rId87"/>
    <p:sldLayoutId id="2147484582" r:id="rId88"/>
    <p:sldLayoutId id="2147484583" r:id="rId89"/>
    <p:sldLayoutId id="2147484584" r:id="rId90"/>
    <p:sldLayoutId id="2147484585" r:id="rId91"/>
    <p:sldLayoutId id="2147484586" r:id="rId92"/>
    <p:sldLayoutId id="2147484587" r:id="rId93"/>
    <p:sldLayoutId id="2147484588" r:id="rId94"/>
    <p:sldLayoutId id="2147484589" r:id="rId95"/>
    <p:sldLayoutId id="2147484590" r:id="rId96"/>
    <p:sldLayoutId id="2147484591" r:id="rId97"/>
    <p:sldLayoutId id="2147484592" r:id="rId98"/>
    <p:sldLayoutId id="2147484593" r:id="rId99"/>
    <p:sldLayoutId id="2147484594" r:id="rId100"/>
    <p:sldLayoutId id="2147484595" r:id="rId101"/>
    <p:sldLayoutId id="2147484596" r:id="rId102"/>
    <p:sldLayoutId id="2147484597" r:id="rId103"/>
    <p:sldLayoutId id="2147484598" r:id="rId104"/>
    <p:sldLayoutId id="2147484599" r:id="rId105"/>
    <p:sldLayoutId id="2147484600" r:id="rId106"/>
    <p:sldLayoutId id="2147484601" r:id="rId107"/>
    <p:sldLayoutId id="2147484602" r:id="rId108"/>
    <p:sldLayoutId id="2147484603" r:id="rId109"/>
    <p:sldLayoutId id="2147484604" r:id="rId110"/>
    <p:sldLayoutId id="2147484605" r:id="rId111"/>
    <p:sldLayoutId id="2147484606" r:id="rId112"/>
    <p:sldLayoutId id="2147484607" r:id="rId113"/>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hf sldNum="0"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 orient="horz" pos="2160" userDrawn="1">
          <p15:clr>
            <a:srgbClr val="F26B43"/>
          </p15:clr>
        </p15:guide>
        <p15:guide id="5" pos="383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fontAlgn="auto">
              <a:spcBef>
                <a:spcPts val="0"/>
              </a:spcBef>
              <a:spcAft>
                <a:spcPts val="0"/>
              </a:spcAft>
            </a:pPr>
            <a:fld id="{1EE11BFD-AD4C-4A98-9D38-1958507EA4E5}" type="datetime1">
              <a:rPr lang="en-US">
                <a:solidFill>
                  <a:srgbClr val="5F5F5F">
                    <a:lumMod val="60000"/>
                    <a:lumOff val="40000"/>
                  </a:srgbClr>
                </a:solidFill>
                <a:latin typeface="Calibri"/>
                <a:cs typeface="+mn-cs"/>
              </a:rPr>
              <a:pPr fontAlgn="auto">
                <a:spcBef>
                  <a:spcPts val="0"/>
                </a:spcBef>
                <a:spcAft>
                  <a:spcPts val="0"/>
                </a:spcAft>
              </a:pPr>
              <a:t>11/4/2016</a:t>
            </a:fld>
            <a:endParaRPr dirty="0">
              <a:solidFill>
                <a:srgbClr val="5F5F5F">
                  <a:lumMod val="60000"/>
                  <a:lumOff val="40000"/>
                </a:srgbClr>
              </a:solidFill>
              <a:latin typeface="Calibri"/>
              <a:cs typeface="+mn-cs"/>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cs typeface="+mn-cs"/>
              </a:rPr>
              <a:t>Copyright © 2014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pPr fontAlgn="auto">
              <a:spcBef>
                <a:spcPts val="0"/>
              </a:spcBef>
              <a:spcAft>
                <a:spcPts val="0"/>
              </a:spcAft>
            </a:pPr>
            <a:r>
              <a:rPr dirty="0">
                <a:solidFill>
                  <a:srgbClr val="5F5F5F">
                    <a:lumMod val="60000"/>
                    <a:lumOff val="40000"/>
                  </a:srgbClr>
                </a:solidFill>
                <a:latin typeface="Calibri"/>
                <a:cs typeface="+mn-cs"/>
              </a:rPr>
              <a:t>Oracle Confidential – </a:t>
            </a:r>
            <a:r>
              <a:rPr dirty="0" smtClean="0">
                <a:solidFill>
                  <a:srgbClr val="5F5F5F">
                    <a:lumMod val="60000"/>
                    <a:lumOff val="40000"/>
                  </a:srgbClr>
                </a:solidFill>
                <a:latin typeface="Calibri"/>
                <a:cs typeface="+mn-cs"/>
              </a:rPr>
              <a:t>Internal</a:t>
            </a:r>
            <a:endParaRPr dirty="0">
              <a:solidFill>
                <a:srgbClr val="5F5F5F">
                  <a:lumMod val="60000"/>
                  <a:lumOff val="40000"/>
                </a:srgbClr>
              </a:solidFill>
              <a:latin typeface="Calibri"/>
              <a:cs typeface="+mn-cs"/>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fontAlgn="auto">
              <a:spcBef>
                <a:spcPts val="0"/>
              </a:spcBef>
              <a:spcAft>
                <a:spcPts val="0"/>
              </a:spcAft>
            </a:pPr>
            <a:fld id="{C51EAA63-D034-42AE-91FA-B13B9518C7BE}" type="slidenum">
              <a:rPr>
                <a:solidFill>
                  <a:srgbClr val="5F5F5F">
                    <a:lumMod val="60000"/>
                    <a:lumOff val="40000"/>
                  </a:srgbClr>
                </a:solidFill>
                <a:latin typeface="Calibri"/>
                <a:cs typeface="+mn-cs"/>
              </a:rPr>
              <a:pPr fontAlgn="auto">
                <a:spcBef>
                  <a:spcPts val="0"/>
                </a:spcBef>
                <a:spcAft>
                  <a:spcPts val="0"/>
                </a:spcAft>
              </a:pPr>
              <a:t>‹#›</a:t>
            </a:fld>
            <a:endParaRPr dirty="0">
              <a:solidFill>
                <a:srgbClr val="5F5F5F">
                  <a:lumMod val="60000"/>
                  <a:lumOff val="40000"/>
                </a:srgbClr>
              </a:solidFill>
              <a:latin typeface="Calibri"/>
              <a:cs typeface="+mn-cs"/>
            </a:endParaRPr>
          </a:p>
        </p:txBody>
      </p:sp>
      <p:pic>
        <p:nvPicPr>
          <p:cNvPr id="19" name="Oracle red badge logo" descr="Oracle logo in white on red staging background"/>
          <p:cNvPicPr>
            <a:picLocks noChangeAspect="1"/>
          </p:cNvPicPr>
          <p:nvPr/>
        </p:nvPicPr>
        <p:blipFill>
          <a:blip r:embed="rId4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3193062027"/>
      </p:ext>
    </p:extLst>
  </p:cSld>
  <p:clrMap bg1="lt1" tx1="dk1" bg2="lt2" tx2="dk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 id="2147484634" r:id="rId24"/>
    <p:sldLayoutId id="2147484635" r:id="rId25"/>
    <p:sldLayoutId id="2147484636" r:id="rId26"/>
    <p:sldLayoutId id="2147484637" r:id="rId27"/>
    <p:sldLayoutId id="2147484638" r:id="rId28"/>
    <p:sldLayoutId id="2147484639" r:id="rId29"/>
    <p:sldLayoutId id="2147484640" r:id="rId30"/>
    <p:sldLayoutId id="2147484641" r:id="rId31"/>
    <p:sldLayoutId id="2147484642" r:id="rId32"/>
    <p:sldLayoutId id="2147484643" r:id="rId33"/>
    <p:sldLayoutId id="2147484644" r:id="rId34"/>
    <p:sldLayoutId id="2147484645" r:id="rId35"/>
    <p:sldLayoutId id="2147484646" r:id="rId36"/>
    <p:sldLayoutId id="2147484647" r:id="rId37"/>
    <p:sldLayoutId id="2147484648" r:id="rId38"/>
    <p:sldLayoutId id="2147484649" r:id="rId39"/>
    <p:sldLayoutId id="2147484650" r:id="rId40"/>
    <p:sldLayoutId id="2147484651" r:id="rId4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fontAlgn="auto">
              <a:spcBef>
                <a:spcPts val="0"/>
              </a:spcBef>
              <a:spcAft>
                <a:spcPts val="0"/>
              </a:spcAft>
            </a:pPr>
            <a:fld id="{1EE11BFD-AD4C-4A98-9D38-1958507EA4E5}" type="datetime1">
              <a:rPr lang="en-US">
                <a:solidFill>
                  <a:srgbClr val="5F5F5F">
                    <a:lumMod val="60000"/>
                    <a:lumOff val="40000"/>
                  </a:srgbClr>
                </a:solidFill>
                <a:latin typeface="Calibri"/>
              </a:rPr>
              <a:pPr fontAlgn="auto">
                <a:spcBef>
                  <a:spcPts val="0"/>
                </a:spcBef>
                <a:spcAft>
                  <a:spcPts val="0"/>
                </a:spcAft>
              </a:pPr>
              <a:t>11/4/2016</a:t>
            </a:fld>
            <a:endParaRPr dirty="0">
              <a:solidFill>
                <a:srgbClr val="5F5F5F">
                  <a:lumMod val="60000"/>
                  <a:lumOff val="40000"/>
                </a:srgbClr>
              </a:solidFill>
              <a:latin typeface="Calibri"/>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pPr fontAlgn="auto">
              <a:spcBef>
                <a:spcPts val="0"/>
              </a:spcBef>
              <a:spcAft>
                <a:spcPts val="0"/>
              </a:spcAft>
            </a:pPr>
            <a:r>
              <a:rPr sz="800" dirty="0">
                <a:solidFill>
                  <a:srgbClr val="5F5F5F">
                    <a:lumMod val="60000"/>
                    <a:lumOff val="40000"/>
                  </a:srgbClr>
                </a:solidFill>
                <a:latin typeface="Calibri"/>
              </a:rPr>
              <a:t>Copyright © 2014 Oracle and/or its affiliates. All rights reserved.  |</a:t>
            </a:r>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pPr fontAlgn="auto">
              <a:spcBef>
                <a:spcPts val="0"/>
              </a:spcBef>
              <a:spcAft>
                <a:spcPts val="0"/>
              </a:spcAft>
            </a:pPr>
            <a:r>
              <a:rPr dirty="0">
                <a:solidFill>
                  <a:srgbClr val="5F5F5F">
                    <a:lumMod val="60000"/>
                    <a:lumOff val="40000"/>
                  </a:srgbClr>
                </a:solidFill>
                <a:latin typeface="Calibri"/>
              </a:rPr>
              <a:t>Oracle Confidential – </a:t>
            </a:r>
            <a:r>
              <a:rPr dirty="0" smtClean="0">
                <a:solidFill>
                  <a:srgbClr val="5F5F5F">
                    <a:lumMod val="60000"/>
                    <a:lumOff val="40000"/>
                  </a:srgbClr>
                </a:solidFill>
                <a:latin typeface="Calibri"/>
              </a:rPr>
              <a:t>Internal</a:t>
            </a:r>
            <a:endParaRPr dirty="0">
              <a:solidFill>
                <a:srgbClr val="5F5F5F">
                  <a:lumMod val="60000"/>
                  <a:lumOff val="40000"/>
                </a:srgbClr>
              </a:solidFill>
              <a:latin typeface="Calibri"/>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fontAlgn="auto">
              <a:spcBef>
                <a:spcPts val="0"/>
              </a:spcBef>
              <a:spcAft>
                <a:spcPts val="0"/>
              </a:spcAft>
            </a:pPr>
            <a:fld id="{C51EAA63-D034-42AE-91FA-B13B9518C7BE}" type="slidenum">
              <a:rPr>
                <a:solidFill>
                  <a:srgbClr val="5F5F5F">
                    <a:lumMod val="60000"/>
                    <a:lumOff val="40000"/>
                  </a:srgbClr>
                </a:solidFill>
                <a:latin typeface="Calibri"/>
              </a:rPr>
              <a:pPr fontAlgn="auto">
                <a:spcBef>
                  <a:spcPts val="0"/>
                </a:spcBef>
                <a:spcAft>
                  <a:spcPts val="0"/>
                </a:spcAft>
              </a:pPr>
              <a:t>‹#›</a:t>
            </a:fld>
            <a:endParaRPr dirty="0">
              <a:solidFill>
                <a:srgbClr val="5F5F5F">
                  <a:lumMod val="60000"/>
                  <a:lumOff val="40000"/>
                </a:srgbClr>
              </a:solidFill>
              <a:latin typeface="Calibri"/>
            </a:endParaRPr>
          </a:p>
        </p:txBody>
      </p:sp>
      <p:pic>
        <p:nvPicPr>
          <p:cNvPr id="19" name="Oracle red badge logo" descr="Oracle logo in white on red staging background"/>
          <p:cNvPicPr>
            <a:picLocks noChangeAspect="1"/>
          </p:cNvPicPr>
          <p:nvPr/>
        </p:nvPicPr>
        <p:blipFill>
          <a:blip r:embed="rId43" cstate="print">
            <a:extLst>
              <a:ext uri="{28A0092B-C50C-407E-A947-70E740481C1C}">
                <a14:useLocalDpi xmlns:a14="http://schemas.microsoft.com/office/drawing/2010/main" xmlns=""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xmlns="" val="3193062027"/>
      </p:ext>
    </p:extLst>
  </p:cSld>
  <p:clrMap bg1="lt1" tx1="dk1" bg2="lt2" tx2="dk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 id="2147484677" r:id="rId25"/>
    <p:sldLayoutId id="2147484678" r:id="rId26"/>
    <p:sldLayoutId id="2147484679" r:id="rId27"/>
    <p:sldLayoutId id="2147484680" r:id="rId28"/>
    <p:sldLayoutId id="2147484681" r:id="rId29"/>
    <p:sldLayoutId id="2147484682" r:id="rId30"/>
    <p:sldLayoutId id="2147484683" r:id="rId31"/>
    <p:sldLayoutId id="2147484684" r:id="rId32"/>
    <p:sldLayoutId id="2147484685" r:id="rId33"/>
    <p:sldLayoutId id="2147484686" r:id="rId34"/>
    <p:sldLayoutId id="2147484687" r:id="rId35"/>
    <p:sldLayoutId id="2147484688" r:id="rId36"/>
    <p:sldLayoutId id="2147484689" r:id="rId37"/>
    <p:sldLayoutId id="2147484690" r:id="rId38"/>
    <p:sldLayoutId id="2147484691" r:id="rId39"/>
    <p:sldLayoutId id="2147484692" r:id="rId40"/>
    <p:sldLayoutId id="2147484693" r:id="rId4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6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88.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8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88.xml"/><Relationship Id="rId6" Type="http://schemas.openxmlformats.org/officeDocument/2006/relationships/image" Target="../media/image50.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88.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82.xml"/><Relationship Id="rId5" Type="http://schemas.openxmlformats.org/officeDocument/2006/relationships/image" Target="../media/image22.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41.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4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workshop.png"/>
          <p:cNvPicPr>
            <a:picLocks noChangeAspect="1"/>
          </p:cNvPicPr>
          <p:nvPr/>
        </p:nvPicPr>
        <p:blipFill>
          <a:blip r:embed="rId3" cstate="print"/>
          <a:stretch>
            <a:fillRect/>
          </a:stretch>
        </p:blipFill>
        <p:spPr>
          <a:xfrm>
            <a:off x="-1" y="892"/>
            <a:ext cx="12188825" cy="6857108"/>
          </a:xfrm>
          <a:prstGeom prst="rect">
            <a:avLst/>
          </a:prstGeom>
        </p:spPr>
      </p:pic>
      <p:sp>
        <p:nvSpPr>
          <p:cNvPr id="32" name="Rectangle 31"/>
          <p:cNvSpPr/>
          <p:nvPr/>
        </p:nvSpPr>
        <p:spPr>
          <a:xfrm>
            <a:off x="0" y="5334000"/>
            <a:ext cx="7618412" cy="914400"/>
          </a:xfrm>
          <a:prstGeom prst="rect">
            <a:avLst/>
          </a:prstGeom>
          <a:gradFill flip="none" rotWithShape="1">
            <a:gsLst>
              <a:gs pos="0">
                <a:schemeClr val="bg2">
                  <a:lumMod val="10000"/>
                  <a:alpha val="84000"/>
                </a:schemeClr>
              </a:gs>
              <a:gs pos="50000">
                <a:schemeClr val="bg2">
                  <a:lumMod val="10000"/>
                  <a:alpha val="86000"/>
                </a:schemeClr>
              </a:gs>
              <a:gs pos="100000">
                <a:schemeClr val="bg2">
                  <a:lumMod val="10000"/>
                  <a:alpha val="50000"/>
                </a:scheme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Text Placeholder 5"/>
          <p:cNvSpPr>
            <a:spLocks noGrp="1"/>
          </p:cNvSpPr>
          <p:nvPr>
            <p:ph type="body" sz="quarter" idx="15"/>
          </p:nvPr>
        </p:nvSpPr>
        <p:spPr>
          <a:xfrm>
            <a:off x="1141412" y="5410201"/>
            <a:ext cx="6400800" cy="533400"/>
          </a:xfrm>
        </p:spPr>
        <p:txBody>
          <a:bodyPr/>
          <a:lstStyle/>
          <a:p>
            <a:r>
              <a:rPr lang="en-US" sz="3200" b="1" dirty="0" smtClean="0"/>
              <a:t>Enablement</a:t>
            </a:r>
          </a:p>
        </p:txBody>
      </p:sp>
      <p:pic>
        <p:nvPicPr>
          <p:cNvPr id="51" name="Picture 50"/>
          <p:cNvPicPr>
            <a:picLocks noChangeAspect="1"/>
          </p:cNvPicPr>
          <p:nvPr/>
        </p:nvPicPr>
        <p:blipFill rotWithShape="1">
          <a:blip r:embed="rId4" cstate="print">
            <a:extLst>
              <a:ext uri="{28A0092B-C50C-407E-A947-70E740481C1C}">
                <a14:useLocalDpi xmlns:a14="http://schemas.microsoft.com/office/drawing/2010/main" xmlns="" val="0"/>
              </a:ext>
            </a:extLst>
          </a:blip>
          <a:srcRect/>
          <a:stretch/>
        </p:blipFill>
        <p:spPr>
          <a:xfrm>
            <a:off x="150812" y="5530222"/>
            <a:ext cx="776679" cy="521956"/>
          </a:xfrm>
          <a:prstGeom prst="rect">
            <a:avLst/>
          </a:prstGeom>
        </p:spPr>
      </p:pic>
      <p:sp>
        <p:nvSpPr>
          <p:cNvPr id="6" name="Rectangle 5"/>
          <p:cNvSpPr/>
          <p:nvPr/>
        </p:nvSpPr>
        <p:spPr>
          <a:xfrm>
            <a:off x="1065212" y="5858268"/>
            <a:ext cx="3391185" cy="313932"/>
          </a:xfrm>
          <a:prstGeom prst="rect">
            <a:avLst/>
          </a:prstGeom>
        </p:spPr>
        <p:txBody>
          <a:bodyPr wrap="none">
            <a:spAutoFit/>
          </a:bodyPr>
          <a:lstStyle/>
          <a:p>
            <a:pPr lvl="0" fontAlgn="auto">
              <a:lnSpc>
                <a:spcPct val="90000"/>
              </a:lnSpc>
              <a:spcBef>
                <a:spcPts val="1200"/>
              </a:spcBef>
              <a:spcAft>
                <a:spcPts val="0"/>
              </a:spcAft>
              <a:buClr>
                <a:srgbClr val="5F5F5F">
                  <a:lumMod val="60000"/>
                  <a:lumOff val="40000"/>
                </a:srgbClr>
              </a:buClr>
            </a:pPr>
            <a:r>
              <a:rPr lang="en-US" sz="1600" b="1" i="1" dirty="0" smtClean="0">
                <a:solidFill>
                  <a:srgbClr val="FFFFFF"/>
                </a:solidFill>
                <a:latin typeface="Calibri"/>
                <a:cs typeface="+mn-cs"/>
              </a:rPr>
              <a:t>Cloud Native </a:t>
            </a:r>
            <a:r>
              <a:rPr lang="en-US" sz="1600" b="1" i="1" dirty="0" err="1" smtClean="0">
                <a:solidFill>
                  <a:srgbClr val="FFFFFF"/>
                </a:solidFill>
                <a:latin typeface="Calibri"/>
                <a:cs typeface="+mn-cs"/>
              </a:rPr>
              <a:t>Microservices</a:t>
            </a:r>
            <a:r>
              <a:rPr lang="en-US" sz="1600" b="1" i="1" dirty="0" smtClean="0">
                <a:solidFill>
                  <a:srgbClr val="FFFFFF"/>
                </a:solidFill>
                <a:latin typeface="Calibri"/>
                <a:cs typeface="+mn-cs"/>
              </a:rPr>
              <a:t> Workshop</a:t>
            </a:r>
            <a:endParaRPr lang="en-US" sz="1600" b="1" i="1" dirty="0">
              <a:solidFill>
                <a:srgbClr val="FFFFFF"/>
              </a:solidFill>
              <a:latin typeface="Calibri"/>
              <a:cs typeface="+mn-cs"/>
            </a:endParaRPr>
          </a:p>
        </p:txBody>
      </p:sp>
    </p:spTree>
    <p:extLst>
      <p:ext uri="{BB962C8B-B14F-4D97-AF65-F5344CB8AC3E}">
        <p14:creationId xmlns:p14="http://schemas.microsoft.com/office/powerpoint/2010/main" xmlns="" val="149312273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30352" y="2106184"/>
            <a:ext cx="11125199" cy="1322816"/>
          </a:xfrm>
        </p:spPr>
        <p:txBody>
          <a:bodyPr/>
          <a:lstStyle/>
          <a:p>
            <a:r>
              <a:rPr lang="en-US" b="1" dirty="0" smtClean="0"/>
              <a:t>Our Idea:</a:t>
            </a:r>
            <a:endParaRPr lang="en-US" b="1" dirty="0"/>
          </a:p>
        </p:txBody>
      </p:sp>
      <p:sp>
        <p:nvSpPr>
          <p:cNvPr id="4" name="Subtitle 3"/>
          <p:cNvSpPr>
            <a:spLocks noGrp="1"/>
          </p:cNvSpPr>
          <p:nvPr>
            <p:ph type="subTitle" idx="1"/>
          </p:nvPr>
        </p:nvSpPr>
        <p:spPr>
          <a:xfrm>
            <a:off x="530302" y="4038600"/>
            <a:ext cx="11126648" cy="914400"/>
          </a:xfrm>
        </p:spPr>
        <p:txBody>
          <a:bodyPr/>
          <a:lstStyle/>
          <a:p>
            <a:r>
              <a:rPr lang="en-US" sz="3200" dirty="0" smtClean="0">
                <a:solidFill>
                  <a:srgbClr val="FFFF99"/>
                </a:solidFill>
              </a:rPr>
              <a:t> </a:t>
            </a:r>
          </a:p>
        </p:txBody>
      </p:sp>
      <p:sp>
        <p:nvSpPr>
          <p:cNvPr id="6" name="TextBox 5"/>
          <p:cNvSpPr txBox="1"/>
          <p:nvPr/>
        </p:nvSpPr>
        <p:spPr>
          <a:xfrm>
            <a:off x="8609012" y="6556248"/>
            <a:ext cx="1828800" cy="182880"/>
          </a:xfrm>
          <a:prstGeom prst="rect">
            <a:avLst/>
          </a:prstGeom>
          <a:noFill/>
        </p:spPr>
        <p:txBody>
          <a:bodyPr vert="horz" wrap="none" lIns="0" tIns="0" rIns="0" bIns="0" rtlCol="0" anchor="ctr" anchorCtr="0">
            <a:noAutofit/>
          </a:bodyPr>
          <a:lstStyle/>
          <a:p>
            <a:pPr algn="l" fontAlgn="auto">
              <a:spcBef>
                <a:spcPts val="0"/>
              </a:spcBef>
              <a:spcAft>
                <a:spcPts val="0"/>
              </a:spcAft>
            </a:pPr>
            <a:r>
              <a:rPr lang="en-US" sz="850" b="1" dirty="0" smtClean="0">
                <a:solidFill>
                  <a:schemeClr val="bg1"/>
                </a:solidFill>
                <a:latin typeface="Calibri"/>
                <a:cs typeface="+mn-cs"/>
              </a:rPr>
              <a:t>Confidential – Oracle Internal</a:t>
            </a:r>
            <a:endParaRPr sz="850" b="1" dirty="0">
              <a:solidFill>
                <a:schemeClr val="bg1"/>
              </a:solidFill>
              <a:latin typeface="Calibri"/>
              <a:cs typeface="+mn-cs"/>
            </a:endParaRPr>
          </a:p>
        </p:txBody>
      </p:sp>
      <p:sp>
        <p:nvSpPr>
          <p:cNvPr id="7" name="TextBox 6"/>
          <p:cNvSpPr txBox="1"/>
          <p:nvPr/>
        </p:nvSpPr>
        <p:spPr>
          <a:xfrm>
            <a:off x="11504612" y="6556248"/>
            <a:ext cx="457200" cy="182880"/>
          </a:xfrm>
          <a:prstGeom prst="rect">
            <a:avLst/>
          </a:prstGeom>
          <a:noFill/>
        </p:spPr>
        <p:txBody>
          <a:bodyPr vert="horz" wrap="none" lIns="0" tIns="0" rIns="0" bIns="0" rtlCol="0" anchor="ctr" anchorCtr="0">
            <a:noAutofit/>
          </a:bodyPr>
          <a:lstStyle/>
          <a:p>
            <a:pPr algn="l" fontAlgn="auto">
              <a:spcBef>
                <a:spcPts val="0"/>
              </a:spcBef>
              <a:spcAft>
                <a:spcPts val="0"/>
              </a:spcAft>
            </a:pPr>
            <a:fld id="{78164491-AA41-47DD-8B7E-AD3A60391E64}" type="slidenum">
              <a:rPr lang="en-US" sz="850" b="1" smtClean="0">
                <a:solidFill>
                  <a:schemeClr val="bg1"/>
                </a:solidFill>
                <a:latin typeface="Calibri"/>
                <a:cs typeface="+mn-cs"/>
              </a:rPr>
              <a:pPr algn="l" fontAlgn="auto">
                <a:spcBef>
                  <a:spcPts val="0"/>
                </a:spcBef>
                <a:spcAft>
                  <a:spcPts val="0"/>
                </a:spcAft>
              </a:pPr>
              <a:t>2</a:t>
            </a:fld>
            <a:endParaRPr sz="850" b="1" dirty="0">
              <a:solidFill>
                <a:schemeClr val="bg1"/>
              </a:solidFill>
              <a:latin typeface="Calibri"/>
              <a:cs typeface="+mn-cs"/>
            </a:endParaRPr>
          </a:p>
        </p:txBody>
      </p:sp>
      <p:sp>
        <p:nvSpPr>
          <p:cNvPr id="8" name="Text Placeholder 5"/>
          <p:cNvSpPr txBox="1">
            <a:spLocks/>
          </p:cNvSpPr>
          <p:nvPr/>
        </p:nvSpPr>
        <p:spPr>
          <a:xfrm>
            <a:off x="531812" y="3429000"/>
            <a:ext cx="11125199" cy="6096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fontAlgn="auto">
              <a:spcAft>
                <a:spcPts val="0"/>
              </a:spcAft>
              <a:buClr>
                <a:srgbClr val="5F5F5F">
                  <a:lumMod val="60000"/>
                  <a:lumOff val="40000"/>
                </a:srgbClr>
              </a:buClr>
              <a:buFont typeface="Arial" panose="020B0604020202020204" pitchFamily="34" charset="0"/>
              <a:buNone/>
            </a:pPr>
            <a:r>
              <a:rPr lang="en-US" sz="4000" b="1" i="1" dirty="0" smtClean="0">
                <a:solidFill>
                  <a:srgbClr val="FFFF99"/>
                </a:solidFill>
              </a:rPr>
              <a:t>Modernize Infrastructure Deployments</a:t>
            </a:r>
            <a:endParaRPr lang="en-US" sz="4000" b="1" i="1" dirty="0">
              <a:solidFill>
                <a:srgbClr val="FFFF99"/>
              </a:solidFill>
            </a:endParaRPr>
          </a:p>
        </p:txBody>
      </p:sp>
    </p:spTree>
    <p:extLst>
      <p:ext uri="{BB962C8B-B14F-4D97-AF65-F5344CB8AC3E}">
        <p14:creationId xmlns="" xmlns:p14="http://schemas.microsoft.com/office/powerpoint/2010/main" val="399696201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9904413"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124" name="Rectangle 123"/>
          <p:cNvSpPr/>
          <p:nvPr/>
        </p:nvSpPr>
        <p:spPr>
          <a:xfrm>
            <a:off x="2360612" y="0"/>
            <a:ext cx="7581900" cy="861774"/>
          </a:xfrm>
          <a:prstGeom prst="rect">
            <a:avLst/>
          </a:prstGeom>
        </p:spPr>
        <p:txBody>
          <a:bodyPr wrap="square">
            <a:spAutoFit/>
          </a:bodyPr>
          <a:lstStyle/>
          <a:p>
            <a:pPr fontAlgn="auto">
              <a:spcBef>
                <a:spcPts val="0"/>
              </a:spcBef>
              <a:spcAft>
                <a:spcPts val="0"/>
              </a:spcAft>
            </a:pPr>
            <a:r>
              <a:rPr lang="en-US" sz="3000" dirty="0" smtClean="0">
                <a:solidFill>
                  <a:srgbClr val="FFFFFF"/>
                </a:solidFill>
                <a:latin typeface="Impact" pitchFamily="34" charset="0"/>
                <a:cs typeface="+mn-cs"/>
              </a:rPr>
              <a:t>Modernized Infrastructure Deployments</a:t>
            </a:r>
          </a:p>
          <a:p>
            <a:pPr fontAlgn="auto">
              <a:spcBef>
                <a:spcPts val="0"/>
              </a:spcBef>
              <a:spcAft>
                <a:spcPts val="0"/>
              </a:spcAft>
            </a:pPr>
            <a:r>
              <a:rPr lang="en-US" sz="2000" i="1" dirty="0" smtClean="0">
                <a:solidFill>
                  <a:srgbClr val="FFFFFF"/>
                </a:solidFill>
                <a:latin typeface="Calibri"/>
                <a:cs typeface="+mn-cs"/>
              </a:rPr>
              <a:t>at Alpha Office</a:t>
            </a:r>
            <a:endParaRPr lang="en-US" sz="2000" i="1" dirty="0">
              <a:solidFill>
                <a:srgbClr val="FFFFFF"/>
              </a:solidFill>
              <a:latin typeface="Calibri"/>
              <a:cs typeface="+mn-cs"/>
            </a:endParaRPr>
          </a:p>
        </p:txBody>
      </p:sp>
      <p:cxnSp>
        <p:nvCxnSpPr>
          <p:cNvPr id="47" name="Straight Connector 46"/>
          <p:cNvCxnSpPr/>
          <p:nvPr/>
        </p:nvCxnSpPr>
        <p:spPr>
          <a:xfrm flipH="1">
            <a:off x="1522412" y="158109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63"/>
          <p:cNvGrpSpPr/>
          <p:nvPr/>
        </p:nvGrpSpPr>
        <p:grpSpPr>
          <a:xfrm>
            <a:off x="379412" y="1066800"/>
            <a:ext cx="1447800" cy="1619310"/>
            <a:chOff x="10361612" y="857310"/>
            <a:chExt cx="1447800" cy="1619310"/>
          </a:xfrm>
        </p:grpSpPr>
        <p:pic>
          <p:nvPicPr>
            <p:cNvPr id="183" name="Picture 182" descr="Hotans_01.png"/>
            <p:cNvPicPr>
              <a:picLocks noChangeAspect="1"/>
            </p:cNvPicPr>
            <p:nvPr/>
          </p:nvPicPr>
          <p:blipFill>
            <a:blip r:embed="rId3" cstate="print"/>
            <a:srcRect b="6342"/>
            <a:stretch>
              <a:fillRect/>
            </a:stretch>
          </p:blipFill>
          <p:spPr>
            <a:xfrm>
              <a:off x="10361612" y="857310"/>
              <a:ext cx="1447800" cy="1143000"/>
            </a:xfrm>
            <a:prstGeom prst="roundRect">
              <a:avLst/>
            </a:prstGeom>
            <a:ln>
              <a:solidFill>
                <a:schemeClr val="bg2">
                  <a:lumMod val="10000"/>
                </a:schemeClr>
              </a:solidFill>
            </a:ln>
          </p:spPr>
        </p:pic>
        <p:sp>
          <p:nvSpPr>
            <p:cNvPr id="186" name="TextBox 185"/>
            <p:cNvSpPr txBox="1"/>
            <p:nvPr/>
          </p:nvSpPr>
          <p:spPr>
            <a:xfrm>
              <a:off x="10628688" y="2076510"/>
              <a:ext cx="870431"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Patrick</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OS Developer</a:t>
              </a:r>
              <a:endParaRPr lang="en-US" sz="1200" i="1" kern="0" dirty="0" smtClean="0">
                <a:solidFill>
                  <a:srgbClr val="FFFFFF"/>
                </a:solidFill>
                <a:latin typeface="Calibri"/>
                <a:cs typeface="MV Boli" pitchFamily="2" charset="0"/>
                <a:sym typeface="Calibri"/>
              </a:endParaRPr>
            </a:p>
          </p:txBody>
        </p:sp>
      </p:grpSp>
      <p:pic>
        <p:nvPicPr>
          <p:cNvPr id="6146" name="Picture 2"/>
          <p:cNvPicPr>
            <a:picLocks noChangeAspect="1" noChangeArrowheads="1"/>
          </p:cNvPicPr>
          <p:nvPr/>
        </p:nvPicPr>
        <p:blipFill>
          <a:blip r:embed="rId4" cstate="print"/>
          <a:srcRect/>
          <a:stretch>
            <a:fillRect/>
          </a:stretch>
        </p:blipFill>
        <p:spPr bwMode="auto">
          <a:xfrm>
            <a:off x="5865812" y="3228201"/>
            <a:ext cx="838200" cy="541940"/>
          </a:xfrm>
          <a:prstGeom prst="rect">
            <a:avLst/>
          </a:prstGeom>
          <a:noFill/>
          <a:ln w="9525">
            <a:noFill/>
            <a:miter lim="800000"/>
            <a:headEnd/>
            <a:tailEnd/>
          </a:ln>
          <a:effectLst/>
        </p:spPr>
      </p:pic>
      <p:sp>
        <p:nvSpPr>
          <p:cNvPr id="6148" name="AutoShape 4" descr="https://encrypted-tbn1.gstatic.com/images?q=tbn:ANd9GcQrrFT7JTz79f9VGitFQzhKyDF9U7Y-yO9BDGjhY_gnkE5zxfdRtg"/>
          <p:cNvSpPr>
            <a:spLocks noChangeAspect="1" noChangeArrowheads="1"/>
          </p:cNvSpPr>
          <p:nvPr/>
        </p:nvSpPr>
        <p:spPr bwMode="auto">
          <a:xfrm>
            <a:off x="63500" y="-136525"/>
            <a:ext cx="5857875" cy="58578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3" name="Picture 62" descr="linux.png"/>
          <p:cNvPicPr>
            <a:picLocks noChangeAspect="1"/>
          </p:cNvPicPr>
          <p:nvPr/>
        </p:nvPicPr>
        <p:blipFill>
          <a:blip r:embed="rId5" cstate="print"/>
          <a:stretch>
            <a:fillRect/>
          </a:stretch>
        </p:blipFill>
        <p:spPr>
          <a:xfrm>
            <a:off x="2894012" y="1219200"/>
            <a:ext cx="673253" cy="692307"/>
          </a:xfrm>
          <a:prstGeom prst="rect">
            <a:avLst/>
          </a:prstGeom>
        </p:spPr>
      </p:pic>
      <p:sp>
        <p:nvSpPr>
          <p:cNvPr id="64" name="Rectangle 63"/>
          <p:cNvSpPr/>
          <p:nvPr/>
        </p:nvSpPr>
        <p:spPr>
          <a:xfrm>
            <a:off x="2970212" y="1905000"/>
            <a:ext cx="526106" cy="276999"/>
          </a:xfrm>
          <a:prstGeom prst="rect">
            <a:avLst/>
          </a:prstGeom>
        </p:spPr>
        <p:txBody>
          <a:bodyPr wrap="none">
            <a:spAutoFit/>
          </a:bodyPr>
          <a:lstStyle/>
          <a:p>
            <a:pPr algn="ctr" fontAlgn="auto">
              <a:spcBef>
                <a:spcPts val="0"/>
              </a:spcBef>
              <a:spcAft>
                <a:spcPts val="0"/>
              </a:spcAft>
            </a:pPr>
            <a:r>
              <a:rPr lang="en-US" sz="1200" b="1" kern="0" dirty="0" smtClean="0">
                <a:solidFill>
                  <a:srgbClr val="FFFFFF"/>
                </a:solidFill>
                <a:latin typeface="Calibri"/>
                <a:ea typeface="Calibri"/>
                <a:cs typeface="MV Boli" pitchFamily="2" charset="0"/>
                <a:sym typeface="Calibri"/>
              </a:rPr>
              <a:t>Linux</a:t>
            </a:r>
          </a:p>
        </p:txBody>
      </p:sp>
      <p:sp>
        <p:nvSpPr>
          <p:cNvPr id="65" name="Rectangle 64"/>
          <p:cNvSpPr/>
          <p:nvPr/>
        </p:nvSpPr>
        <p:spPr>
          <a:xfrm>
            <a:off x="5865812" y="3761601"/>
            <a:ext cx="635110" cy="276999"/>
          </a:xfrm>
          <a:prstGeom prst="rect">
            <a:avLst/>
          </a:prstGeom>
        </p:spPr>
        <p:txBody>
          <a:bodyPr wrap="none">
            <a:spAutoFit/>
          </a:bodyPr>
          <a:lstStyle/>
          <a:p>
            <a:pPr algn="ctr" fontAlgn="auto">
              <a:spcBef>
                <a:spcPts val="0"/>
              </a:spcBef>
              <a:spcAft>
                <a:spcPts val="0"/>
              </a:spcAft>
            </a:pPr>
            <a:r>
              <a:rPr lang="en-US" sz="1200" b="1" kern="0" dirty="0" err="1" smtClean="0">
                <a:solidFill>
                  <a:srgbClr val="FFFFFF"/>
                </a:solidFill>
                <a:latin typeface="Calibri"/>
                <a:ea typeface="Calibri"/>
                <a:cs typeface="MV Boli" pitchFamily="2" charset="0"/>
                <a:sym typeface="Calibri"/>
              </a:rPr>
              <a:t>Docker</a:t>
            </a:r>
            <a:endParaRPr lang="en-US" sz="1200" b="1" kern="0" dirty="0" smtClean="0">
              <a:solidFill>
                <a:srgbClr val="FFFFFF"/>
              </a:solidFill>
              <a:latin typeface="Calibri"/>
              <a:ea typeface="Calibri"/>
              <a:cs typeface="MV Boli" pitchFamily="2" charset="0"/>
              <a:sym typeface="Calibri"/>
            </a:endParaRPr>
          </a:p>
        </p:txBody>
      </p:sp>
      <p:grpSp>
        <p:nvGrpSpPr>
          <p:cNvPr id="11" name="Group 101"/>
          <p:cNvGrpSpPr/>
          <p:nvPr/>
        </p:nvGrpSpPr>
        <p:grpSpPr>
          <a:xfrm>
            <a:off x="3503612" y="1600200"/>
            <a:ext cx="2667000" cy="1524000"/>
            <a:chOff x="3503612" y="1600200"/>
            <a:chExt cx="2667000" cy="1524000"/>
          </a:xfrm>
        </p:grpSpPr>
        <p:cxnSp>
          <p:nvCxnSpPr>
            <p:cNvPr id="88" name="Straight Connector 87"/>
            <p:cNvCxnSpPr/>
            <p:nvPr/>
          </p:nvCxnSpPr>
          <p:spPr>
            <a:xfrm>
              <a:off x="3503612" y="1600200"/>
              <a:ext cx="26670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6170612" y="1600200"/>
              <a:ext cx="0" cy="15240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12" name="Rectangle 111"/>
          <p:cNvSpPr/>
          <p:nvPr/>
        </p:nvSpPr>
        <p:spPr>
          <a:xfrm>
            <a:off x="4158497" y="1371600"/>
            <a:ext cx="1083951"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Install/Configure</a:t>
            </a:r>
          </a:p>
        </p:txBody>
      </p:sp>
    </p:spTree>
    <p:extLst>
      <p:ext uri="{BB962C8B-B14F-4D97-AF65-F5344CB8AC3E}">
        <p14:creationId xmlns="" xmlns:p14="http://schemas.microsoft.com/office/powerpoint/2010/main" xmlns:mv="urn:schemas-microsoft-com:mac:vml" xmlns:mc="http://schemas.openxmlformats.org/markup-compatibility/2006" val="2265566938"/>
      </p:ext>
    </p:extLst>
  </p:cSld>
  <p:clrMapOvr>
    <a:masterClrMapping/>
  </p:clrMapOvr>
  <mc:AlternateContent xmlns:mc="http://schemas.openxmlformats.org/markup-compatibility/2006">
    <mc:Choice xmlns="" xmlns:p14="http://schemas.microsoft.com/office/powerpoint/2010/main"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9904413"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124" name="Rectangle 123"/>
          <p:cNvSpPr/>
          <p:nvPr/>
        </p:nvSpPr>
        <p:spPr>
          <a:xfrm>
            <a:off x="2360612" y="0"/>
            <a:ext cx="7581900" cy="861774"/>
          </a:xfrm>
          <a:prstGeom prst="rect">
            <a:avLst/>
          </a:prstGeom>
        </p:spPr>
        <p:txBody>
          <a:bodyPr wrap="square">
            <a:spAutoFit/>
          </a:bodyPr>
          <a:lstStyle/>
          <a:p>
            <a:pPr fontAlgn="auto">
              <a:spcBef>
                <a:spcPts val="0"/>
              </a:spcBef>
              <a:spcAft>
                <a:spcPts val="0"/>
              </a:spcAft>
            </a:pPr>
            <a:r>
              <a:rPr lang="en-US" sz="3000" dirty="0" smtClean="0">
                <a:solidFill>
                  <a:srgbClr val="FFFFFF"/>
                </a:solidFill>
                <a:latin typeface="Impact" pitchFamily="34" charset="0"/>
                <a:cs typeface="+mn-cs"/>
              </a:rPr>
              <a:t>Modernized Infrastructure Deployments</a:t>
            </a:r>
          </a:p>
          <a:p>
            <a:pPr fontAlgn="auto">
              <a:spcBef>
                <a:spcPts val="0"/>
              </a:spcBef>
              <a:spcAft>
                <a:spcPts val="0"/>
              </a:spcAft>
            </a:pPr>
            <a:r>
              <a:rPr lang="en-US" sz="2000" i="1" dirty="0" smtClean="0">
                <a:solidFill>
                  <a:srgbClr val="FFFFFF"/>
                </a:solidFill>
                <a:latin typeface="Calibri"/>
                <a:cs typeface="+mn-cs"/>
              </a:rPr>
              <a:t>at Alpha Office</a:t>
            </a:r>
            <a:endParaRPr lang="en-US" sz="2000" i="1" dirty="0">
              <a:solidFill>
                <a:srgbClr val="FFFFFF"/>
              </a:solidFill>
              <a:latin typeface="Calibri"/>
              <a:cs typeface="+mn-cs"/>
            </a:endParaRPr>
          </a:p>
        </p:txBody>
      </p:sp>
      <p:cxnSp>
        <p:nvCxnSpPr>
          <p:cNvPr id="47" name="Straight Connector 46"/>
          <p:cNvCxnSpPr/>
          <p:nvPr/>
        </p:nvCxnSpPr>
        <p:spPr>
          <a:xfrm flipH="1">
            <a:off x="1522412" y="158109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 name="Group 63"/>
          <p:cNvGrpSpPr/>
          <p:nvPr/>
        </p:nvGrpSpPr>
        <p:grpSpPr>
          <a:xfrm>
            <a:off x="379412" y="1066800"/>
            <a:ext cx="1447800" cy="1619310"/>
            <a:chOff x="10361612" y="857310"/>
            <a:chExt cx="1447800" cy="1619310"/>
          </a:xfrm>
        </p:grpSpPr>
        <p:pic>
          <p:nvPicPr>
            <p:cNvPr id="183" name="Picture 182" descr="Hotans_01.png"/>
            <p:cNvPicPr>
              <a:picLocks noChangeAspect="1"/>
            </p:cNvPicPr>
            <p:nvPr/>
          </p:nvPicPr>
          <p:blipFill>
            <a:blip r:embed="rId3" cstate="print"/>
            <a:srcRect b="6342"/>
            <a:stretch>
              <a:fillRect/>
            </a:stretch>
          </p:blipFill>
          <p:spPr>
            <a:xfrm>
              <a:off x="10361612" y="857310"/>
              <a:ext cx="1447800" cy="1143000"/>
            </a:xfrm>
            <a:prstGeom prst="roundRect">
              <a:avLst/>
            </a:prstGeom>
            <a:ln>
              <a:solidFill>
                <a:schemeClr val="bg2">
                  <a:lumMod val="10000"/>
                </a:schemeClr>
              </a:solidFill>
            </a:ln>
          </p:spPr>
        </p:pic>
        <p:sp>
          <p:nvSpPr>
            <p:cNvPr id="186" name="TextBox 185"/>
            <p:cNvSpPr txBox="1"/>
            <p:nvPr/>
          </p:nvSpPr>
          <p:spPr>
            <a:xfrm>
              <a:off x="10628688" y="2076510"/>
              <a:ext cx="870431"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Patrick</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OS Developer</a:t>
              </a:r>
              <a:endParaRPr lang="en-US" sz="1200" i="1" kern="0" dirty="0" smtClean="0">
                <a:solidFill>
                  <a:srgbClr val="FFFFFF"/>
                </a:solidFill>
                <a:latin typeface="Calibri"/>
                <a:cs typeface="MV Boli" pitchFamily="2" charset="0"/>
                <a:sym typeface="Calibri"/>
              </a:endParaRPr>
            </a:p>
          </p:txBody>
        </p:sp>
      </p:grpSp>
      <p:pic>
        <p:nvPicPr>
          <p:cNvPr id="6146" name="Picture 2"/>
          <p:cNvPicPr>
            <a:picLocks noChangeAspect="1" noChangeArrowheads="1"/>
          </p:cNvPicPr>
          <p:nvPr/>
        </p:nvPicPr>
        <p:blipFill>
          <a:blip r:embed="rId4" cstate="print"/>
          <a:srcRect/>
          <a:stretch>
            <a:fillRect/>
          </a:stretch>
        </p:blipFill>
        <p:spPr bwMode="auto">
          <a:xfrm>
            <a:off x="5865812" y="3228201"/>
            <a:ext cx="838200" cy="541940"/>
          </a:xfrm>
          <a:prstGeom prst="rect">
            <a:avLst/>
          </a:prstGeom>
          <a:noFill/>
          <a:ln w="9525">
            <a:noFill/>
            <a:miter lim="800000"/>
            <a:headEnd/>
            <a:tailEnd/>
          </a:ln>
          <a:effectLst/>
        </p:spPr>
      </p:pic>
      <p:sp>
        <p:nvSpPr>
          <p:cNvPr id="6148" name="AutoShape 4" descr="https://encrypted-tbn1.gstatic.com/images?q=tbn:ANd9GcQrrFT7JTz79f9VGitFQzhKyDF9U7Y-yO9BDGjhY_gnkE5zxfdRtg"/>
          <p:cNvSpPr>
            <a:spLocks noChangeAspect="1" noChangeArrowheads="1"/>
          </p:cNvSpPr>
          <p:nvPr/>
        </p:nvSpPr>
        <p:spPr bwMode="auto">
          <a:xfrm>
            <a:off x="63500" y="-136525"/>
            <a:ext cx="5857875" cy="58578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3" name="Picture 62" descr="linux.png"/>
          <p:cNvPicPr>
            <a:picLocks noChangeAspect="1"/>
          </p:cNvPicPr>
          <p:nvPr/>
        </p:nvPicPr>
        <p:blipFill>
          <a:blip r:embed="rId5" cstate="print"/>
          <a:stretch>
            <a:fillRect/>
          </a:stretch>
        </p:blipFill>
        <p:spPr>
          <a:xfrm>
            <a:off x="2894012" y="1219200"/>
            <a:ext cx="673253" cy="692307"/>
          </a:xfrm>
          <a:prstGeom prst="rect">
            <a:avLst/>
          </a:prstGeom>
        </p:spPr>
      </p:pic>
      <p:sp>
        <p:nvSpPr>
          <p:cNvPr id="64" name="Rectangle 63"/>
          <p:cNvSpPr/>
          <p:nvPr/>
        </p:nvSpPr>
        <p:spPr>
          <a:xfrm>
            <a:off x="2970212" y="1905000"/>
            <a:ext cx="526106" cy="276999"/>
          </a:xfrm>
          <a:prstGeom prst="rect">
            <a:avLst/>
          </a:prstGeom>
        </p:spPr>
        <p:txBody>
          <a:bodyPr wrap="none">
            <a:spAutoFit/>
          </a:bodyPr>
          <a:lstStyle/>
          <a:p>
            <a:pPr algn="ctr" fontAlgn="auto">
              <a:spcBef>
                <a:spcPts val="0"/>
              </a:spcBef>
              <a:spcAft>
                <a:spcPts val="0"/>
              </a:spcAft>
            </a:pPr>
            <a:r>
              <a:rPr lang="en-US" sz="1200" b="1" kern="0" dirty="0" smtClean="0">
                <a:solidFill>
                  <a:srgbClr val="FFFFFF"/>
                </a:solidFill>
                <a:latin typeface="Calibri"/>
                <a:ea typeface="Calibri"/>
                <a:cs typeface="MV Boli" pitchFamily="2" charset="0"/>
                <a:sym typeface="Calibri"/>
              </a:rPr>
              <a:t>Linux</a:t>
            </a:r>
          </a:p>
        </p:txBody>
      </p:sp>
      <p:sp>
        <p:nvSpPr>
          <p:cNvPr id="65" name="Rectangle 64"/>
          <p:cNvSpPr/>
          <p:nvPr/>
        </p:nvSpPr>
        <p:spPr>
          <a:xfrm>
            <a:off x="5865812" y="3761601"/>
            <a:ext cx="635110" cy="276999"/>
          </a:xfrm>
          <a:prstGeom prst="rect">
            <a:avLst/>
          </a:prstGeom>
        </p:spPr>
        <p:txBody>
          <a:bodyPr wrap="none">
            <a:spAutoFit/>
          </a:bodyPr>
          <a:lstStyle/>
          <a:p>
            <a:pPr algn="ctr" fontAlgn="auto">
              <a:spcBef>
                <a:spcPts val="0"/>
              </a:spcBef>
              <a:spcAft>
                <a:spcPts val="0"/>
              </a:spcAft>
            </a:pPr>
            <a:r>
              <a:rPr lang="en-US" sz="1200" b="1" kern="0" dirty="0" err="1" smtClean="0">
                <a:solidFill>
                  <a:srgbClr val="FFFFFF"/>
                </a:solidFill>
                <a:latin typeface="Calibri"/>
                <a:ea typeface="Calibri"/>
                <a:cs typeface="MV Boli" pitchFamily="2" charset="0"/>
                <a:sym typeface="Calibri"/>
              </a:rPr>
              <a:t>Docker</a:t>
            </a:r>
            <a:endParaRPr lang="en-US" sz="1200" b="1" kern="0" dirty="0" smtClean="0">
              <a:solidFill>
                <a:srgbClr val="FFFFFF"/>
              </a:solidFill>
              <a:latin typeface="Calibri"/>
              <a:ea typeface="Calibri"/>
              <a:cs typeface="MV Boli" pitchFamily="2" charset="0"/>
              <a:sym typeface="Calibri"/>
            </a:endParaRPr>
          </a:p>
        </p:txBody>
      </p:sp>
      <p:grpSp>
        <p:nvGrpSpPr>
          <p:cNvPr id="85" name="Group 84"/>
          <p:cNvGrpSpPr/>
          <p:nvPr/>
        </p:nvGrpSpPr>
        <p:grpSpPr>
          <a:xfrm>
            <a:off x="2817812" y="5257800"/>
            <a:ext cx="535577" cy="914400"/>
            <a:chOff x="2817812" y="5257800"/>
            <a:chExt cx="535577" cy="914400"/>
          </a:xfrm>
        </p:grpSpPr>
        <p:pic>
          <p:nvPicPr>
            <p:cNvPr id="6150" name="Picture 6" descr="C:\temp\icons\ic-Database-wht.png"/>
            <p:cNvPicPr>
              <a:picLocks noChangeAspect="1" noChangeArrowheads="1"/>
            </p:cNvPicPr>
            <p:nvPr/>
          </p:nvPicPr>
          <p:blipFill>
            <a:blip r:embed="rId6" cstate="print"/>
            <a:srcRect l="14583" t="14583" r="14583" b="12500"/>
            <a:stretch>
              <a:fillRect/>
            </a:stretch>
          </p:blipFill>
          <p:spPr bwMode="auto">
            <a:xfrm>
              <a:off x="2817812" y="5257800"/>
              <a:ext cx="535577" cy="551329"/>
            </a:xfrm>
            <a:prstGeom prst="rect">
              <a:avLst/>
            </a:prstGeom>
            <a:noFill/>
          </p:spPr>
        </p:pic>
        <p:sp>
          <p:nvSpPr>
            <p:cNvPr id="76" name="Rectangle 75"/>
            <p:cNvSpPr/>
            <p:nvPr/>
          </p:nvSpPr>
          <p:spPr>
            <a:xfrm>
              <a:off x="2882660" y="5895201"/>
              <a:ext cx="405881" cy="276999"/>
            </a:xfrm>
            <a:prstGeom prst="rect">
              <a:avLst/>
            </a:prstGeom>
          </p:spPr>
          <p:txBody>
            <a:bodyPr wrap="none">
              <a:spAutoFit/>
            </a:bodyPr>
            <a:lstStyle/>
            <a:p>
              <a:pPr algn="ctr" fontAlgn="auto">
                <a:spcBef>
                  <a:spcPts val="0"/>
                </a:spcBef>
                <a:spcAft>
                  <a:spcPts val="0"/>
                </a:spcAft>
              </a:pPr>
              <a:r>
                <a:rPr lang="en-US" sz="1200" b="1" kern="0" dirty="0" smtClean="0">
                  <a:solidFill>
                    <a:srgbClr val="FFFFFF"/>
                  </a:solidFill>
                  <a:latin typeface="Calibri"/>
                  <a:ea typeface="Calibri"/>
                  <a:cs typeface="MV Boli" pitchFamily="2" charset="0"/>
                  <a:sym typeface="Calibri"/>
                </a:rPr>
                <a:t>12c</a:t>
              </a:r>
            </a:p>
          </p:txBody>
        </p:sp>
      </p:grpSp>
      <p:cxnSp>
        <p:nvCxnSpPr>
          <p:cNvPr id="83" name="Straight Connector 82"/>
          <p:cNvCxnSpPr/>
          <p:nvPr/>
        </p:nvCxnSpPr>
        <p:spPr>
          <a:xfrm flipH="1">
            <a:off x="1370012" y="55626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303212" y="5029200"/>
            <a:ext cx="1600200" cy="1543110"/>
            <a:chOff x="303212" y="5029200"/>
            <a:chExt cx="1600200" cy="1543110"/>
          </a:xfrm>
        </p:grpSpPr>
        <p:sp>
          <p:nvSpPr>
            <p:cNvPr id="82" name="TextBox 81"/>
            <p:cNvSpPr txBox="1"/>
            <p:nvPr/>
          </p:nvSpPr>
          <p:spPr>
            <a:xfrm>
              <a:off x="893403" y="6172200"/>
              <a:ext cx="325410"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Paul</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DBA</a:t>
              </a:r>
              <a:endParaRPr lang="en-US" sz="1200" i="1" kern="0" dirty="0" smtClean="0">
                <a:solidFill>
                  <a:srgbClr val="FFFFFF"/>
                </a:solidFill>
                <a:latin typeface="Calibri"/>
                <a:cs typeface="MV Boli" pitchFamily="2" charset="0"/>
                <a:sym typeface="Calibri"/>
              </a:endParaRPr>
            </a:p>
          </p:txBody>
        </p:sp>
        <p:pic>
          <p:nvPicPr>
            <p:cNvPr id="80" name="Picture 79" descr="DataScience_Tom_President_Colored.png"/>
            <p:cNvPicPr>
              <a:picLocks noChangeAspect="1"/>
            </p:cNvPicPr>
            <p:nvPr/>
          </p:nvPicPr>
          <p:blipFill>
            <a:blip r:embed="rId7" cstate="print"/>
            <a:srcRect l="59259" t="36603" b="16811"/>
            <a:stretch>
              <a:fillRect/>
            </a:stretch>
          </p:blipFill>
          <p:spPr>
            <a:xfrm>
              <a:off x="303212" y="5029200"/>
              <a:ext cx="1600200" cy="1029259"/>
            </a:xfrm>
            <a:prstGeom prst="roundRect">
              <a:avLst/>
            </a:prstGeom>
            <a:ln>
              <a:solidFill>
                <a:schemeClr val="tx1">
                  <a:lumMod val="50000"/>
                </a:schemeClr>
              </a:solidFill>
            </a:ln>
          </p:spPr>
        </p:pic>
      </p:grpSp>
      <p:grpSp>
        <p:nvGrpSpPr>
          <p:cNvPr id="99" name="Group 98"/>
          <p:cNvGrpSpPr/>
          <p:nvPr/>
        </p:nvGrpSpPr>
        <p:grpSpPr>
          <a:xfrm>
            <a:off x="3427412" y="4038600"/>
            <a:ext cx="2743200" cy="1524000"/>
            <a:chOff x="3351212" y="4038600"/>
            <a:chExt cx="2743200" cy="1524000"/>
          </a:xfrm>
        </p:grpSpPr>
        <p:cxnSp>
          <p:nvCxnSpPr>
            <p:cNvPr id="95" name="Straight Connector 94"/>
            <p:cNvCxnSpPr/>
            <p:nvPr/>
          </p:nvCxnSpPr>
          <p:spPr>
            <a:xfrm>
              <a:off x="3351212" y="5562600"/>
              <a:ext cx="27432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094412" y="4038600"/>
              <a:ext cx="0" cy="152400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3503612" y="1600200"/>
            <a:ext cx="2667000" cy="1524000"/>
            <a:chOff x="3503612" y="1600200"/>
            <a:chExt cx="2667000" cy="1524000"/>
          </a:xfrm>
        </p:grpSpPr>
        <p:cxnSp>
          <p:nvCxnSpPr>
            <p:cNvPr id="88" name="Straight Connector 87"/>
            <p:cNvCxnSpPr/>
            <p:nvPr/>
          </p:nvCxnSpPr>
          <p:spPr>
            <a:xfrm>
              <a:off x="3503612" y="1600200"/>
              <a:ext cx="26670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6170612" y="1600200"/>
              <a:ext cx="0" cy="15240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12" name="Rectangle 111"/>
          <p:cNvSpPr/>
          <p:nvPr/>
        </p:nvSpPr>
        <p:spPr>
          <a:xfrm>
            <a:off x="4158497" y="1371600"/>
            <a:ext cx="1083951"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Install/Configure</a:t>
            </a:r>
          </a:p>
        </p:txBody>
      </p:sp>
      <p:sp>
        <p:nvSpPr>
          <p:cNvPr id="114" name="Rectangle 113"/>
          <p:cNvSpPr/>
          <p:nvPr/>
        </p:nvSpPr>
        <p:spPr>
          <a:xfrm>
            <a:off x="4158497" y="5334000"/>
            <a:ext cx="1083951"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Install/Configure</a:t>
            </a:r>
          </a:p>
        </p:txBody>
      </p:sp>
    </p:spTree>
    <p:extLst>
      <p:ext uri="{BB962C8B-B14F-4D97-AF65-F5344CB8AC3E}">
        <p14:creationId xmlns="" xmlns:p14="http://schemas.microsoft.com/office/powerpoint/2010/main" xmlns:mv="urn:schemas-microsoft-com:mac:vml" xmlns:mc="http://schemas.openxmlformats.org/markup-compatibility/2006" val="2265566938"/>
      </p:ext>
    </p:extLst>
  </p:cSld>
  <p:clrMapOvr>
    <a:masterClrMapping/>
  </p:clrMapOvr>
  <mc:AlternateContent xmlns:mc="http://schemas.openxmlformats.org/markup-compatibility/2006">
    <mc:Choice xmlns="" xmlns:p14="http://schemas.microsoft.com/office/powerpoint/2010/main"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9904413"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124" name="Rectangle 123"/>
          <p:cNvSpPr/>
          <p:nvPr/>
        </p:nvSpPr>
        <p:spPr>
          <a:xfrm>
            <a:off x="2360612" y="0"/>
            <a:ext cx="7581900" cy="861774"/>
          </a:xfrm>
          <a:prstGeom prst="rect">
            <a:avLst/>
          </a:prstGeom>
        </p:spPr>
        <p:txBody>
          <a:bodyPr wrap="square">
            <a:spAutoFit/>
          </a:bodyPr>
          <a:lstStyle/>
          <a:p>
            <a:pPr fontAlgn="auto">
              <a:spcBef>
                <a:spcPts val="0"/>
              </a:spcBef>
              <a:spcAft>
                <a:spcPts val="0"/>
              </a:spcAft>
            </a:pPr>
            <a:r>
              <a:rPr lang="en-US" sz="3000" dirty="0" smtClean="0">
                <a:solidFill>
                  <a:srgbClr val="FFFFFF"/>
                </a:solidFill>
                <a:latin typeface="Impact" pitchFamily="34" charset="0"/>
                <a:cs typeface="+mn-cs"/>
              </a:rPr>
              <a:t>Modernized Infrastructure Deployments</a:t>
            </a:r>
          </a:p>
          <a:p>
            <a:pPr fontAlgn="auto">
              <a:spcBef>
                <a:spcPts val="0"/>
              </a:spcBef>
              <a:spcAft>
                <a:spcPts val="0"/>
              </a:spcAft>
            </a:pPr>
            <a:r>
              <a:rPr lang="en-US" sz="2000" i="1" dirty="0" smtClean="0">
                <a:solidFill>
                  <a:srgbClr val="FFFFFF"/>
                </a:solidFill>
                <a:latin typeface="Calibri"/>
                <a:cs typeface="+mn-cs"/>
              </a:rPr>
              <a:t>at Alpha Office</a:t>
            </a:r>
            <a:endParaRPr lang="en-US" sz="2000" i="1" dirty="0">
              <a:solidFill>
                <a:srgbClr val="FFFFFF"/>
              </a:solidFill>
              <a:latin typeface="Calibri"/>
              <a:cs typeface="+mn-cs"/>
            </a:endParaRPr>
          </a:p>
        </p:txBody>
      </p:sp>
      <p:cxnSp>
        <p:nvCxnSpPr>
          <p:cNvPr id="47" name="Straight Connector 46"/>
          <p:cNvCxnSpPr/>
          <p:nvPr/>
        </p:nvCxnSpPr>
        <p:spPr>
          <a:xfrm flipH="1">
            <a:off x="1522412" y="158109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63"/>
          <p:cNvGrpSpPr/>
          <p:nvPr/>
        </p:nvGrpSpPr>
        <p:grpSpPr>
          <a:xfrm>
            <a:off x="379412" y="1066800"/>
            <a:ext cx="1447800" cy="1619310"/>
            <a:chOff x="10361612" y="857310"/>
            <a:chExt cx="1447800" cy="1619310"/>
          </a:xfrm>
        </p:grpSpPr>
        <p:pic>
          <p:nvPicPr>
            <p:cNvPr id="183" name="Picture 182" descr="Hotans_01.png"/>
            <p:cNvPicPr>
              <a:picLocks noChangeAspect="1"/>
            </p:cNvPicPr>
            <p:nvPr/>
          </p:nvPicPr>
          <p:blipFill>
            <a:blip r:embed="rId3" cstate="print"/>
            <a:srcRect b="6342"/>
            <a:stretch>
              <a:fillRect/>
            </a:stretch>
          </p:blipFill>
          <p:spPr>
            <a:xfrm>
              <a:off x="10361612" y="857310"/>
              <a:ext cx="1447800" cy="1143000"/>
            </a:xfrm>
            <a:prstGeom prst="roundRect">
              <a:avLst/>
            </a:prstGeom>
            <a:ln>
              <a:solidFill>
                <a:schemeClr val="bg2">
                  <a:lumMod val="10000"/>
                </a:schemeClr>
              </a:solidFill>
            </a:ln>
          </p:spPr>
        </p:pic>
        <p:sp>
          <p:nvSpPr>
            <p:cNvPr id="186" name="TextBox 185"/>
            <p:cNvSpPr txBox="1"/>
            <p:nvPr/>
          </p:nvSpPr>
          <p:spPr>
            <a:xfrm>
              <a:off x="10628688" y="2076510"/>
              <a:ext cx="870431"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Patrick</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OS Developer</a:t>
              </a:r>
              <a:endParaRPr lang="en-US" sz="1200" i="1" kern="0" dirty="0" smtClean="0">
                <a:solidFill>
                  <a:srgbClr val="FFFFFF"/>
                </a:solidFill>
                <a:latin typeface="Calibri"/>
                <a:cs typeface="MV Boli" pitchFamily="2" charset="0"/>
                <a:sym typeface="Calibri"/>
              </a:endParaRPr>
            </a:p>
          </p:txBody>
        </p:sp>
      </p:grpSp>
      <p:pic>
        <p:nvPicPr>
          <p:cNvPr id="6146" name="Picture 2"/>
          <p:cNvPicPr>
            <a:picLocks noChangeAspect="1" noChangeArrowheads="1"/>
          </p:cNvPicPr>
          <p:nvPr/>
        </p:nvPicPr>
        <p:blipFill>
          <a:blip r:embed="rId4" cstate="print"/>
          <a:srcRect/>
          <a:stretch>
            <a:fillRect/>
          </a:stretch>
        </p:blipFill>
        <p:spPr bwMode="auto">
          <a:xfrm>
            <a:off x="5865812" y="3228201"/>
            <a:ext cx="838200" cy="541940"/>
          </a:xfrm>
          <a:prstGeom prst="rect">
            <a:avLst/>
          </a:prstGeom>
          <a:noFill/>
          <a:ln w="9525">
            <a:noFill/>
            <a:miter lim="800000"/>
            <a:headEnd/>
            <a:tailEnd/>
          </a:ln>
          <a:effectLst/>
        </p:spPr>
      </p:pic>
      <p:sp>
        <p:nvSpPr>
          <p:cNvPr id="6148" name="AutoShape 4" descr="https://encrypted-tbn1.gstatic.com/images?q=tbn:ANd9GcQrrFT7JTz79f9VGitFQzhKyDF9U7Y-yO9BDGjhY_gnkE5zxfdRtg"/>
          <p:cNvSpPr>
            <a:spLocks noChangeAspect="1" noChangeArrowheads="1"/>
          </p:cNvSpPr>
          <p:nvPr/>
        </p:nvSpPr>
        <p:spPr bwMode="auto">
          <a:xfrm>
            <a:off x="63500" y="-136525"/>
            <a:ext cx="5857875" cy="58578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3" name="Picture 62" descr="linux.png"/>
          <p:cNvPicPr>
            <a:picLocks noChangeAspect="1"/>
          </p:cNvPicPr>
          <p:nvPr/>
        </p:nvPicPr>
        <p:blipFill>
          <a:blip r:embed="rId5" cstate="print"/>
          <a:stretch>
            <a:fillRect/>
          </a:stretch>
        </p:blipFill>
        <p:spPr>
          <a:xfrm>
            <a:off x="2894012" y="1219200"/>
            <a:ext cx="673253" cy="692307"/>
          </a:xfrm>
          <a:prstGeom prst="rect">
            <a:avLst/>
          </a:prstGeom>
        </p:spPr>
      </p:pic>
      <p:sp>
        <p:nvSpPr>
          <p:cNvPr id="64" name="Rectangle 63"/>
          <p:cNvSpPr/>
          <p:nvPr/>
        </p:nvSpPr>
        <p:spPr>
          <a:xfrm>
            <a:off x="2970212" y="1905000"/>
            <a:ext cx="526106" cy="276999"/>
          </a:xfrm>
          <a:prstGeom prst="rect">
            <a:avLst/>
          </a:prstGeom>
        </p:spPr>
        <p:txBody>
          <a:bodyPr wrap="none">
            <a:spAutoFit/>
          </a:bodyPr>
          <a:lstStyle/>
          <a:p>
            <a:pPr algn="ctr" fontAlgn="auto">
              <a:spcBef>
                <a:spcPts val="0"/>
              </a:spcBef>
              <a:spcAft>
                <a:spcPts val="0"/>
              </a:spcAft>
            </a:pPr>
            <a:r>
              <a:rPr lang="en-US" sz="1200" b="1" kern="0" dirty="0" smtClean="0">
                <a:solidFill>
                  <a:srgbClr val="FFFFFF"/>
                </a:solidFill>
                <a:latin typeface="Calibri"/>
                <a:ea typeface="Calibri"/>
                <a:cs typeface="MV Boli" pitchFamily="2" charset="0"/>
                <a:sym typeface="Calibri"/>
              </a:rPr>
              <a:t>Linux</a:t>
            </a:r>
          </a:p>
        </p:txBody>
      </p:sp>
      <p:sp>
        <p:nvSpPr>
          <p:cNvPr id="65" name="Rectangle 64"/>
          <p:cNvSpPr/>
          <p:nvPr/>
        </p:nvSpPr>
        <p:spPr>
          <a:xfrm>
            <a:off x="5865812" y="3761601"/>
            <a:ext cx="635110" cy="276999"/>
          </a:xfrm>
          <a:prstGeom prst="rect">
            <a:avLst/>
          </a:prstGeom>
        </p:spPr>
        <p:txBody>
          <a:bodyPr wrap="none">
            <a:spAutoFit/>
          </a:bodyPr>
          <a:lstStyle/>
          <a:p>
            <a:pPr algn="ctr" fontAlgn="auto">
              <a:spcBef>
                <a:spcPts val="0"/>
              </a:spcBef>
              <a:spcAft>
                <a:spcPts val="0"/>
              </a:spcAft>
            </a:pPr>
            <a:r>
              <a:rPr lang="en-US" sz="1200" b="1" kern="0" dirty="0" err="1" smtClean="0">
                <a:solidFill>
                  <a:srgbClr val="FFFFFF"/>
                </a:solidFill>
                <a:latin typeface="Calibri"/>
                <a:ea typeface="Calibri"/>
                <a:cs typeface="MV Boli" pitchFamily="2" charset="0"/>
                <a:sym typeface="Calibri"/>
              </a:rPr>
              <a:t>Docker</a:t>
            </a:r>
            <a:endParaRPr lang="en-US" sz="1200" b="1" kern="0" dirty="0" smtClean="0">
              <a:solidFill>
                <a:srgbClr val="FFFFFF"/>
              </a:solidFill>
              <a:latin typeface="Calibri"/>
              <a:ea typeface="Calibri"/>
              <a:cs typeface="MV Boli" pitchFamily="2" charset="0"/>
              <a:sym typeface="Calibri"/>
            </a:endParaRPr>
          </a:p>
        </p:txBody>
      </p:sp>
      <p:grpSp>
        <p:nvGrpSpPr>
          <p:cNvPr id="3" name="Group 86"/>
          <p:cNvGrpSpPr/>
          <p:nvPr/>
        </p:nvGrpSpPr>
        <p:grpSpPr>
          <a:xfrm>
            <a:off x="2789449" y="3124200"/>
            <a:ext cx="838200" cy="990600"/>
            <a:chOff x="2789449" y="3124200"/>
            <a:chExt cx="838200" cy="990600"/>
          </a:xfrm>
        </p:grpSpPr>
        <p:sp>
          <p:nvSpPr>
            <p:cNvPr id="69" name="Rectangle 68"/>
            <p:cNvSpPr/>
            <p:nvPr/>
          </p:nvSpPr>
          <p:spPr>
            <a:xfrm>
              <a:off x="2803631" y="3837801"/>
              <a:ext cx="809837" cy="276999"/>
            </a:xfrm>
            <a:prstGeom prst="rect">
              <a:avLst/>
            </a:prstGeom>
          </p:spPr>
          <p:txBody>
            <a:bodyPr wrap="none">
              <a:spAutoFit/>
            </a:bodyPr>
            <a:lstStyle/>
            <a:p>
              <a:pPr algn="ctr" fontAlgn="auto">
                <a:spcBef>
                  <a:spcPts val="0"/>
                </a:spcBef>
                <a:spcAft>
                  <a:spcPts val="0"/>
                </a:spcAft>
              </a:pPr>
              <a:r>
                <a:rPr lang="en-US" sz="1200" b="1" kern="0" dirty="0" err="1" smtClean="0">
                  <a:solidFill>
                    <a:srgbClr val="FFFFFF"/>
                  </a:solidFill>
                  <a:latin typeface="Calibri"/>
                  <a:ea typeface="Calibri"/>
                  <a:cs typeface="MV Boli" pitchFamily="2" charset="0"/>
                  <a:sym typeface="Calibri"/>
                </a:rPr>
                <a:t>WebLogic</a:t>
              </a:r>
              <a:endParaRPr lang="en-US" sz="1200" b="1" kern="0" dirty="0" smtClean="0">
                <a:solidFill>
                  <a:srgbClr val="FFFFFF"/>
                </a:solidFill>
                <a:latin typeface="Calibri"/>
                <a:ea typeface="Calibri"/>
                <a:cs typeface="MV Boli" pitchFamily="2" charset="0"/>
                <a:sym typeface="Calibri"/>
              </a:endParaRPr>
            </a:p>
          </p:txBody>
        </p:sp>
        <p:grpSp>
          <p:nvGrpSpPr>
            <p:cNvPr id="4" name="Group 74"/>
            <p:cNvGrpSpPr/>
            <p:nvPr/>
          </p:nvGrpSpPr>
          <p:grpSpPr>
            <a:xfrm>
              <a:off x="2789449" y="3124200"/>
              <a:ext cx="838200" cy="690902"/>
              <a:chOff x="5637212" y="1290298"/>
              <a:chExt cx="838200" cy="690902"/>
            </a:xfrm>
          </p:grpSpPr>
          <p:grpSp>
            <p:nvGrpSpPr>
              <p:cNvPr id="5" name="Group 67"/>
              <p:cNvGrpSpPr/>
              <p:nvPr/>
            </p:nvGrpSpPr>
            <p:grpSpPr>
              <a:xfrm>
                <a:off x="5637212" y="1290298"/>
                <a:ext cx="838200" cy="690902"/>
                <a:chOff x="5561012" y="1143000"/>
                <a:chExt cx="979487" cy="807361"/>
              </a:xfrm>
            </p:grpSpPr>
            <p:pic>
              <p:nvPicPr>
                <p:cNvPr id="6149" name="Picture 5"/>
                <p:cNvPicPr>
                  <a:picLocks noChangeAspect="1" noChangeArrowheads="1"/>
                </p:cNvPicPr>
                <p:nvPr/>
              </p:nvPicPr>
              <p:blipFill>
                <a:blip r:embed="rId6" cstate="print"/>
                <a:srcRect/>
                <a:stretch>
                  <a:fillRect/>
                </a:stretch>
              </p:blipFill>
              <p:spPr bwMode="auto">
                <a:xfrm>
                  <a:off x="5561012" y="1143000"/>
                  <a:ext cx="979487" cy="807361"/>
                </a:xfrm>
                <a:prstGeom prst="rect">
                  <a:avLst/>
                </a:prstGeom>
                <a:noFill/>
                <a:ln w="9525">
                  <a:noFill/>
                  <a:miter lim="800000"/>
                  <a:headEnd/>
                  <a:tailEnd/>
                </a:ln>
                <a:effectLst/>
              </p:spPr>
            </p:pic>
            <p:pic>
              <p:nvPicPr>
                <p:cNvPr id="67" name="Picture 5"/>
                <p:cNvPicPr>
                  <a:picLocks noChangeAspect="1" noChangeArrowheads="1"/>
                </p:cNvPicPr>
                <p:nvPr/>
              </p:nvPicPr>
              <p:blipFill>
                <a:blip r:embed="rId6" cstate="print"/>
                <a:srcRect/>
                <a:stretch>
                  <a:fillRect/>
                </a:stretch>
              </p:blipFill>
              <p:spPr bwMode="auto">
                <a:xfrm>
                  <a:off x="5561012" y="1143000"/>
                  <a:ext cx="979487" cy="807361"/>
                </a:xfrm>
                <a:prstGeom prst="rect">
                  <a:avLst/>
                </a:prstGeom>
                <a:noFill/>
                <a:ln w="9525">
                  <a:noFill/>
                  <a:miter lim="800000"/>
                  <a:headEnd/>
                  <a:tailEnd/>
                </a:ln>
                <a:effectLst/>
              </p:spPr>
            </p:pic>
          </p:grpSp>
          <p:grpSp>
            <p:nvGrpSpPr>
              <p:cNvPr id="6" name="Group 70"/>
              <p:cNvGrpSpPr/>
              <p:nvPr/>
            </p:nvGrpSpPr>
            <p:grpSpPr>
              <a:xfrm>
                <a:off x="5637212" y="1290298"/>
                <a:ext cx="838200" cy="690902"/>
                <a:chOff x="5561012" y="1143000"/>
                <a:chExt cx="979487" cy="807361"/>
              </a:xfrm>
            </p:grpSpPr>
            <p:pic>
              <p:nvPicPr>
                <p:cNvPr id="73" name="Picture 5"/>
                <p:cNvPicPr>
                  <a:picLocks noChangeAspect="1" noChangeArrowheads="1"/>
                </p:cNvPicPr>
                <p:nvPr/>
              </p:nvPicPr>
              <p:blipFill>
                <a:blip r:embed="rId6" cstate="print"/>
                <a:srcRect/>
                <a:stretch>
                  <a:fillRect/>
                </a:stretch>
              </p:blipFill>
              <p:spPr bwMode="auto">
                <a:xfrm>
                  <a:off x="5561012" y="1143000"/>
                  <a:ext cx="979487" cy="807361"/>
                </a:xfrm>
                <a:prstGeom prst="rect">
                  <a:avLst/>
                </a:prstGeom>
                <a:noFill/>
                <a:ln w="9525">
                  <a:noFill/>
                  <a:miter lim="800000"/>
                  <a:headEnd/>
                  <a:tailEnd/>
                </a:ln>
                <a:effectLst/>
              </p:spPr>
            </p:pic>
            <p:pic>
              <p:nvPicPr>
                <p:cNvPr id="74" name="Picture 5"/>
                <p:cNvPicPr>
                  <a:picLocks noChangeAspect="1" noChangeArrowheads="1"/>
                </p:cNvPicPr>
                <p:nvPr/>
              </p:nvPicPr>
              <p:blipFill>
                <a:blip r:embed="rId6" cstate="print"/>
                <a:srcRect/>
                <a:stretch>
                  <a:fillRect/>
                </a:stretch>
              </p:blipFill>
              <p:spPr bwMode="auto">
                <a:xfrm>
                  <a:off x="5561012" y="1143000"/>
                  <a:ext cx="979487" cy="807361"/>
                </a:xfrm>
                <a:prstGeom prst="rect">
                  <a:avLst/>
                </a:prstGeom>
                <a:noFill/>
                <a:ln w="9525">
                  <a:noFill/>
                  <a:miter lim="800000"/>
                  <a:headEnd/>
                  <a:tailEnd/>
                </a:ln>
                <a:effectLst/>
              </p:spPr>
            </p:pic>
          </p:grpSp>
        </p:grpSp>
      </p:grpSp>
      <p:grpSp>
        <p:nvGrpSpPr>
          <p:cNvPr id="7" name="Group 84"/>
          <p:cNvGrpSpPr/>
          <p:nvPr/>
        </p:nvGrpSpPr>
        <p:grpSpPr>
          <a:xfrm>
            <a:off x="2817812" y="5257800"/>
            <a:ext cx="535577" cy="914400"/>
            <a:chOff x="2817812" y="5257800"/>
            <a:chExt cx="535577" cy="914400"/>
          </a:xfrm>
        </p:grpSpPr>
        <p:pic>
          <p:nvPicPr>
            <p:cNvPr id="6150" name="Picture 6" descr="C:\temp\icons\ic-Database-wht.png"/>
            <p:cNvPicPr>
              <a:picLocks noChangeAspect="1" noChangeArrowheads="1"/>
            </p:cNvPicPr>
            <p:nvPr/>
          </p:nvPicPr>
          <p:blipFill>
            <a:blip r:embed="rId7" cstate="print"/>
            <a:srcRect l="14583" t="14583" r="14583" b="12500"/>
            <a:stretch>
              <a:fillRect/>
            </a:stretch>
          </p:blipFill>
          <p:spPr bwMode="auto">
            <a:xfrm>
              <a:off x="2817812" y="5257800"/>
              <a:ext cx="535577" cy="551329"/>
            </a:xfrm>
            <a:prstGeom prst="rect">
              <a:avLst/>
            </a:prstGeom>
            <a:noFill/>
          </p:spPr>
        </p:pic>
        <p:sp>
          <p:nvSpPr>
            <p:cNvPr id="76" name="Rectangle 75"/>
            <p:cNvSpPr/>
            <p:nvPr/>
          </p:nvSpPr>
          <p:spPr>
            <a:xfrm>
              <a:off x="2882660" y="5895201"/>
              <a:ext cx="405881" cy="276999"/>
            </a:xfrm>
            <a:prstGeom prst="rect">
              <a:avLst/>
            </a:prstGeom>
          </p:spPr>
          <p:txBody>
            <a:bodyPr wrap="none">
              <a:spAutoFit/>
            </a:bodyPr>
            <a:lstStyle/>
            <a:p>
              <a:pPr algn="ctr" fontAlgn="auto">
                <a:spcBef>
                  <a:spcPts val="0"/>
                </a:spcBef>
                <a:spcAft>
                  <a:spcPts val="0"/>
                </a:spcAft>
              </a:pPr>
              <a:r>
                <a:rPr lang="en-US" sz="1200" b="1" kern="0" dirty="0" smtClean="0">
                  <a:solidFill>
                    <a:srgbClr val="FFFFFF"/>
                  </a:solidFill>
                  <a:latin typeface="Calibri"/>
                  <a:ea typeface="Calibri"/>
                  <a:cs typeface="MV Boli" pitchFamily="2" charset="0"/>
                  <a:sym typeface="Calibri"/>
                </a:rPr>
                <a:t>12c</a:t>
              </a:r>
            </a:p>
          </p:txBody>
        </p:sp>
      </p:grpSp>
      <p:cxnSp>
        <p:nvCxnSpPr>
          <p:cNvPr id="77" name="Straight Connector 76"/>
          <p:cNvCxnSpPr/>
          <p:nvPr/>
        </p:nvCxnSpPr>
        <p:spPr>
          <a:xfrm flipH="1">
            <a:off x="1370012" y="35814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 name="Group 80"/>
          <p:cNvGrpSpPr/>
          <p:nvPr/>
        </p:nvGrpSpPr>
        <p:grpSpPr>
          <a:xfrm>
            <a:off x="379412" y="3048000"/>
            <a:ext cx="1447800" cy="1619310"/>
            <a:chOff x="379412" y="3352800"/>
            <a:chExt cx="1447800" cy="1619310"/>
          </a:xfrm>
        </p:grpSpPr>
        <p:pic>
          <p:nvPicPr>
            <p:cNvPr id="78" name="Picture 77" descr="DataScience_Tom_President_Colored.png"/>
            <p:cNvPicPr>
              <a:picLocks noChangeAspect="1"/>
            </p:cNvPicPr>
            <p:nvPr/>
          </p:nvPicPr>
          <p:blipFill>
            <a:blip r:embed="rId8" cstate="print"/>
            <a:srcRect l="1235" t="15412" r="57586" b="26793"/>
            <a:stretch>
              <a:fillRect/>
            </a:stretch>
          </p:blipFill>
          <p:spPr>
            <a:xfrm>
              <a:off x="379412" y="3352800"/>
              <a:ext cx="1447800" cy="1143000"/>
            </a:xfrm>
            <a:prstGeom prst="roundRect">
              <a:avLst/>
            </a:prstGeom>
            <a:ln>
              <a:solidFill>
                <a:schemeClr val="bg2">
                  <a:lumMod val="10000"/>
                </a:schemeClr>
              </a:solidFill>
            </a:ln>
          </p:spPr>
        </p:pic>
        <p:sp>
          <p:nvSpPr>
            <p:cNvPr id="79" name="TextBox 78"/>
            <p:cNvSpPr txBox="1"/>
            <p:nvPr/>
          </p:nvSpPr>
          <p:spPr>
            <a:xfrm>
              <a:off x="731416" y="4572000"/>
              <a:ext cx="743793"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Jay</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WLS Admin</a:t>
              </a:r>
              <a:endParaRPr lang="en-US" sz="1200" i="1" kern="0" dirty="0" smtClean="0">
                <a:solidFill>
                  <a:srgbClr val="FFFFFF"/>
                </a:solidFill>
                <a:latin typeface="Calibri"/>
                <a:cs typeface="MV Boli" pitchFamily="2" charset="0"/>
                <a:sym typeface="Calibri"/>
              </a:endParaRPr>
            </a:p>
          </p:txBody>
        </p:sp>
      </p:grpSp>
      <p:cxnSp>
        <p:nvCxnSpPr>
          <p:cNvPr id="83" name="Straight Connector 82"/>
          <p:cNvCxnSpPr/>
          <p:nvPr/>
        </p:nvCxnSpPr>
        <p:spPr>
          <a:xfrm flipH="1">
            <a:off x="1370012" y="55626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 name="Group 55"/>
          <p:cNvGrpSpPr/>
          <p:nvPr/>
        </p:nvGrpSpPr>
        <p:grpSpPr>
          <a:xfrm>
            <a:off x="303212" y="5029200"/>
            <a:ext cx="1600200" cy="1543110"/>
            <a:chOff x="303212" y="5029200"/>
            <a:chExt cx="1600200" cy="1543110"/>
          </a:xfrm>
        </p:grpSpPr>
        <p:sp>
          <p:nvSpPr>
            <p:cNvPr id="82" name="TextBox 81"/>
            <p:cNvSpPr txBox="1"/>
            <p:nvPr/>
          </p:nvSpPr>
          <p:spPr>
            <a:xfrm>
              <a:off x="893403" y="6172200"/>
              <a:ext cx="325410"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Paul</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DBA</a:t>
              </a:r>
              <a:endParaRPr lang="en-US" sz="1200" i="1" kern="0" dirty="0" smtClean="0">
                <a:solidFill>
                  <a:srgbClr val="FFFFFF"/>
                </a:solidFill>
                <a:latin typeface="Calibri"/>
                <a:cs typeface="MV Boli" pitchFamily="2" charset="0"/>
                <a:sym typeface="Calibri"/>
              </a:endParaRPr>
            </a:p>
          </p:txBody>
        </p:sp>
        <p:pic>
          <p:nvPicPr>
            <p:cNvPr id="80" name="Picture 79" descr="DataScience_Tom_President_Colored.png"/>
            <p:cNvPicPr>
              <a:picLocks noChangeAspect="1"/>
            </p:cNvPicPr>
            <p:nvPr/>
          </p:nvPicPr>
          <p:blipFill>
            <a:blip r:embed="rId9" cstate="print"/>
            <a:srcRect l="59259" t="36603" b="16811"/>
            <a:stretch>
              <a:fillRect/>
            </a:stretch>
          </p:blipFill>
          <p:spPr>
            <a:xfrm>
              <a:off x="303212" y="5029200"/>
              <a:ext cx="1600200" cy="1029259"/>
            </a:xfrm>
            <a:prstGeom prst="roundRect">
              <a:avLst/>
            </a:prstGeom>
            <a:ln>
              <a:solidFill>
                <a:schemeClr val="tx1">
                  <a:lumMod val="50000"/>
                </a:schemeClr>
              </a:solidFill>
            </a:ln>
          </p:spPr>
        </p:pic>
      </p:grpSp>
      <p:cxnSp>
        <p:nvCxnSpPr>
          <p:cNvPr id="90" name="Straight Connector 89"/>
          <p:cNvCxnSpPr/>
          <p:nvPr/>
        </p:nvCxnSpPr>
        <p:spPr>
          <a:xfrm>
            <a:off x="3656012" y="3581400"/>
            <a:ext cx="205740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8"/>
          <p:cNvGrpSpPr/>
          <p:nvPr/>
        </p:nvGrpSpPr>
        <p:grpSpPr>
          <a:xfrm>
            <a:off x="3427412" y="4038600"/>
            <a:ext cx="2743200" cy="1524000"/>
            <a:chOff x="3351212" y="4038600"/>
            <a:chExt cx="2743200" cy="1524000"/>
          </a:xfrm>
        </p:grpSpPr>
        <p:cxnSp>
          <p:nvCxnSpPr>
            <p:cNvPr id="95" name="Straight Connector 94"/>
            <p:cNvCxnSpPr/>
            <p:nvPr/>
          </p:nvCxnSpPr>
          <p:spPr>
            <a:xfrm>
              <a:off x="3351212" y="5562600"/>
              <a:ext cx="27432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094412" y="4038600"/>
              <a:ext cx="0" cy="152400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1"/>
          <p:cNvGrpSpPr/>
          <p:nvPr/>
        </p:nvGrpSpPr>
        <p:grpSpPr>
          <a:xfrm>
            <a:off x="3503612" y="1600200"/>
            <a:ext cx="2667000" cy="1524000"/>
            <a:chOff x="3503612" y="1600200"/>
            <a:chExt cx="2667000" cy="1524000"/>
          </a:xfrm>
        </p:grpSpPr>
        <p:cxnSp>
          <p:nvCxnSpPr>
            <p:cNvPr id="88" name="Straight Connector 87"/>
            <p:cNvCxnSpPr/>
            <p:nvPr/>
          </p:nvCxnSpPr>
          <p:spPr>
            <a:xfrm>
              <a:off x="3503612" y="1600200"/>
              <a:ext cx="26670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6170612" y="1600200"/>
              <a:ext cx="0" cy="15240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12" name="Rectangle 111"/>
          <p:cNvSpPr/>
          <p:nvPr/>
        </p:nvSpPr>
        <p:spPr>
          <a:xfrm>
            <a:off x="4158497" y="1371600"/>
            <a:ext cx="1083951"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Install/Configure</a:t>
            </a:r>
          </a:p>
        </p:txBody>
      </p:sp>
      <p:sp>
        <p:nvSpPr>
          <p:cNvPr id="113" name="Rectangle 112"/>
          <p:cNvSpPr/>
          <p:nvPr/>
        </p:nvSpPr>
        <p:spPr>
          <a:xfrm>
            <a:off x="4158497" y="3352800"/>
            <a:ext cx="1083951"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Install/Configure</a:t>
            </a:r>
          </a:p>
        </p:txBody>
      </p:sp>
      <p:sp>
        <p:nvSpPr>
          <p:cNvPr id="114" name="Rectangle 113"/>
          <p:cNvSpPr/>
          <p:nvPr/>
        </p:nvSpPr>
        <p:spPr>
          <a:xfrm>
            <a:off x="4158497" y="5334000"/>
            <a:ext cx="1083951"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Install/Configure</a:t>
            </a:r>
          </a:p>
        </p:txBody>
      </p:sp>
    </p:spTree>
    <p:extLst>
      <p:ext uri="{BB962C8B-B14F-4D97-AF65-F5344CB8AC3E}">
        <p14:creationId xmlns="" xmlns:p14="http://schemas.microsoft.com/office/powerpoint/2010/main" xmlns:mv="urn:schemas-microsoft-com:mac:vml" xmlns:mc="http://schemas.openxmlformats.org/markup-compatibility/2006" val="2265566938"/>
      </p:ext>
    </p:extLst>
  </p:cSld>
  <p:clrMapOvr>
    <a:masterClrMapping/>
  </p:clrMapOvr>
  <mc:AlternateContent xmlns:mc="http://schemas.openxmlformats.org/markup-compatibility/2006">
    <mc:Choice xmlns="" xmlns:p14="http://schemas.microsoft.com/office/powerpoint/2010/main"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9904413"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49" name="Rectangle 48"/>
          <p:cNvSpPr/>
          <p:nvPr/>
        </p:nvSpPr>
        <p:spPr>
          <a:xfrm>
            <a:off x="0" y="0"/>
            <a:ext cx="2284412" cy="6858000"/>
          </a:xfrm>
          <a:prstGeom prst="rect">
            <a:avLst/>
          </a:prstGeom>
          <a:solidFill>
            <a:schemeClr val="tx1">
              <a:lumMod val="50000"/>
              <a:alpha val="20000"/>
            </a:schemeClr>
          </a:solidFill>
          <a:ln w="19050" cap="rnd" cmpd="sng">
            <a:noFill/>
            <a:prstDash val="solid"/>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90000"/>
              </a:lnSpc>
              <a:spcBef>
                <a:spcPts val="0"/>
              </a:spcBef>
              <a:spcAft>
                <a:spcPts val="0"/>
              </a:spcAft>
            </a:pPr>
            <a:endParaRPr lang="en-US" dirty="0">
              <a:solidFill>
                <a:srgbClr val="FFFFFF"/>
              </a:solidFill>
            </a:endParaRPr>
          </a:p>
        </p:txBody>
      </p:sp>
      <p:sp>
        <p:nvSpPr>
          <p:cNvPr id="124" name="Rectangle 123"/>
          <p:cNvSpPr/>
          <p:nvPr/>
        </p:nvSpPr>
        <p:spPr>
          <a:xfrm>
            <a:off x="2360612" y="0"/>
            <a:ext cx="7581900" cy="861774"/>
          </a:xfrm>
          <a:prstGeom prst="rect">
            <a:avLst/>
          </a:prstGeom>
        </p:spPr>
        <p:txBody>
          <a:bodyPr wrap="square">
            <a:spAutoFit/>
          </a:bodyPr>
          <a:lstStyle/>
          <a:p>
            <a:pPr fontAlgn="auto">
              <a:spcBef>
                <a:spcPts val="0"/>
              </a:spcBef>
              <a:spcAft>
                <a:spcPts val="0"/>
              </a:spcAft>
            </a:pPr>
            <a:r>
              <a:rPr lang="en-US" sz="3000" dirty="0" smtClean="0">
                <a:solidFill>
                  <a:srgbClr val="FFFFFF"/>
                </a:solidFill>
                <a:latin typeface="Impact" pitchFamily="34" charset="0"/>
                <a:cs typeface="+mn-cs"/>
              </a:rPr>
              <a:t>Modernized Infrastructure Deployments</a:t>
            </a:r>
          </a:p>
          <a:p>
            <a:pPr fontAlgn="auto">
              <a:spcBef>
                <a:spcPts val="0"/>
              </a:spcBef>
              <a:spcAft>
                <a:spcPts val="0"/>
              </a:spcAft>
            </a:pPr>
            <a:r>
              <a:rPr lang="en-US" sz="2000" i="1" dirty="0" smtClean="0">
                <a:solidFill>
                  <a:srgbClr val="FFFFFF"/>
                </a:solidFill>
                <a:latin typeface="Calibri"/>
                <a:cs typeface="+mn-cs"/>
              </a:rPr>
              <a:t>at Alpha Office</a:t>
            </a:r>
            <a:endParaRPr lang="en-US" sz="2000" i="1" dirty="0">
              <a:solidFill>
                <a:srgbClr val="FFFFFF"/>
              </a:solidFill>
              <a:latin typeface="Calibri"/>
              <a:cs typeface="+mn-cs"/>
            </a:endParaRPr>
          </a:p>
        </p:txBody>
      </p:sp>
      <p:cxnSp>
        <p:nvCxnSpPr>
          <p:cNvPr id="47" name="Straight Connector 46"/>
          <p:cNvCxnSpPr/>
          <p:nvPr/>
        </p:nvCxnSpPr>
        <p:spPr>
          <a:xfrm flipH="1">
            <a:off x="1522412" y="158109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399212" y="3505200"/>
            <a:ext cx="3962400" cy="27801"/>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 name="Group 63"/>
          <p:cNvGrpSpPr/>
          <p:nvPr/>
        </p:nvGrpSpPr>
        <p:grpSpPr>
          <a:xfrm>
            <a:off x="379412" y="1066800"/>
            <a:ext cx="1447800" cy="1619310"/>
            <a:chOff x="10361612" y="857310"/>
            <a:chExt cx="1447800" cy="1619310"/>
          </a:xfrm>
        </p:grpSpPr>
        <p:pic>
          <p:nvPicPr>
            <p:cNvPr id="183" name="Picture 182" descr="Hotans_01.png"/>
            <p:cNvPicPr>
              <a:picLocks noChangeAspect="1"/>
            </p:cNvPicPr>
            <p:nvPr/>
          </p:nvPicPr>
          <p:blipFill>
            <a:blip r:embed="rId3" cstate="print"/>
            <a:srcRect b="6342"/>
            <a:stretch>
              <a:fillRect/>
            </a:stretch>
          </p:blipFill>
          <p:spPr>
            <a:xfrm>
              <a:off x="10361612" y="857310"/>
              <a:ext cx="1447800" cy="1143000"/>
            </a:xfrm>
            <a:prstGeom prst="roundRect">
              <a:avLst/>
            </a:prstGeom>
            <a:ln>
              <a:solidFill>
                <a:schemeClr val="bg2">
                  <a:lumMod val="10000"/>
                </a:schemeClr>
              </a:solidFill>
            </a:ln>
          </p:spPr>
        </p:pic>
        <p:sp>
          <p:nvSpPr>
            <p:cNvPr id="186" name="TextBox 185"/>
            <p:cNvSpPr txBox="1"/>
            <p:nvPr/>
          </p:nvSpPr>
          <p:spPr>
            <a:xfrm>
              <a:off x="10628688" y="2076510"/>
              <a:ext cx="870431"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Patrick</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OS Developer</a:t>
              </a:r>
              <a:endParaRPr lang="en-US" sz="1200" i="1" kern="0" dirty="0" smtClean="0">
                <a:solidFill>
                  <a:srgbClr val="FFFFFF"/>
                </a:solidFill>
                <a:latin typeface="Calibri"/>
                <a:cs typeface="MV Boli" pitchFamily="2" charset="0"/>
                <a:sym typeface="Calibri"/>
              </a:endParaRPr>
            </a:p>
          </p:txBody>
        </p:sp>
      </p:grpSp>
      <p:pic>
        <p:nvPicPr>
          <p:cNvPr id="6146" name="Picture 2"/>
          <p:cNvPicPr>
            <a:picLocks noChangeAspect="1" noChangeArrowheads="1"/>
          </p:cNvPicPr>
          <p:nvPr/>
        </p:nvPicPr>
        <p:blipFill>
          <a:blip r:embed="rId4" cstate="print"/>
          <a:srcRect/>
          <a:stretch>
            <a:fillRect/>
          </a:stretch>
        </p:blipFill>
        <p:spPr bwMode="auto">
          <a:xfrm>
            <a:off x="5865812" y="3228201"/>
            <a:ext cx="838200" cy="541940"/>
          </a:xfrm>
          <a:prstGeom prst="rect">
            <a:avLst/>
          </a:prstGeom>
          <a:noFill/>
          <a:ln w="9525">
            <a:noFill/>
            <a:miter lim="800000"/>
            <a:headEnd/>
            <a:tailEnd/>
          </a:ln>
          <a:effectLst/>
        </p:spPr>
      </p:pic>
      <p:sp>
        <p:nvSpPr>
          <p:cNvPr id="6148" name="AutoShape 4" descr="https://encrypted-tbn1.gstatic.com/images?q=tbn:ANd9GcQrrFT7JTz79f9VGitFQzhKyDF9U7Y-yO9BDGjhY_gnkE5zxfdRtg"/>
          <p:cNvSpPr>
            <a:spLocks noChangeAspect="1" noChangeArrowheads="1"/>
          </p:cNvSpPr>
          <p:nvPr/>
        </p:nvSpPr>
        <p:spPr bwMode="auto">
          <a:xfrm>
            <a:off x="63500" y="-136525"/>
            <a:ext cx="5857875" cy="58578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3" name="Picture 62" descr="linux.png"/>
          <p:cNvPicPr>
            <a:picLocks noChangeAspect="1"/>
          </p:cNvPicPr>
          <p:nvPr/>
        </p:nvPicPr>
        <p:blipFill>
          <a:blip r:embed="rId5" cstate="print"/>
          <a:stretch>
            <a:fillRect/>
          </a:stretch>
        </p:blipFill>
        <p:spPr>
          <a:xfrm>
            <a:off x="2894012" y="1219200"/>
            <a:ext cx="673253" cy="692307"/>
          </a:xfrm>
          <a:prstGeom prst="rect">
            <a:avLst/>
          </a:prstGeom>
        </p:spPr>
      </p:pic>
      <p:sp>
        <p:nvSpPr>
          <p:cNvPr id="64" name="Rectangle 63"/>
          <p:cNvSpPr/>
          <p:nvPr/>
        </p:nvSpPr>
        <p:spPr>
          <a:xfrm>
            <a:off x="2970212" y="1905000"/>
            <a:ext cx="526106" cy="276999"/>
          </a:xfrm>
          <a:prstGeom prst="rect">
            <a:avLst/>
          </a:prstGeom>
        </p:spPr>
        <p:txBody>
          <a:bodyPr wrap="none">
            <a:spAutoFit/>
          </a:bodyPr>
          <a:lstStyle/>
          <a:p>
            <a:pPr algn="ctr" fontAlgn="auto">
              <a:spcBef>
                <a:spcPts val="0"/>
              </a:spcBef>
              <a:spcAft>
                <a:spcPts val="0"/>
              </a:spcAft>
            </a:pPr>
            <a:r>
              <a:rPr lang="en-US" sz="1200" b="1" kern="0" dirty="0" smtClean="0">
                <a:solidFill>
                  <a:srgbClr val="FFFFFF"/>
                </a:solidFill>
                <a:latin typeface="Calibri"/>
                <a:ea typeface="Calibri"/>
                <a:cs typeface="MV Boli" pitchFamily="2" charset="0"/>
                <a:sym typeface="Calibri"/>
              </a:rPr>
              <a:t>Linux</a:t>
            </a:r>
          </a:p>
        </p:txBody>
      </p:sp>
      <p:sp>
        <p:nvSpPr>
          <p:cNvPr id="65" name="Rectangle 64"/>
          <p:cNvSpPr/>
          <p:nvPr/>
        </p:nvSpPr>
        <p:spPr>
          <a:xfrm>
            <a:off x="5865812" y="3761601"/>
            <a:ext cx="635110" cy="276999"/>
          </a:xfrm>
          <a:prstGeom prst="rect">
            <a:avLst/>
          </a:prstGeom>
        </p:spPr>
        <p:txBody>
          <a:bodyPr wrap="none">
            <a:spAutoFit/>
          </a:bodyPr>
          <a:lstStyle/>
          <a:p>
            <a:pPr algn="ctr" fontAlgn="auto">
              <a:spcBef>
                <a:spcPts val="0"/>
              </a:spcBef>
              <a:spcAft>
                <a:spcPts val="0"/>
              </a:spcAft>
            </a:pPr>
            <a:r>
              <a:rPr lang="en-US" sz="1200" b="1" kern="0" dirty="0" err="1" smtClean="0">
                <a:solidFill>
                  <a:srgbClr val="FFFFFF"/>
                </a:solidFill>
                <a:latin typeface="Calibri"/>
                <a:ea typeface="Calibri"/>
                <a:cs typeface="MV Boli" pitchFamily="2" charset="0"/>
                <a:sym typeface="Calibri"/>
              </a:rPr>
              <a:t>Docker</a:t>
            </a:r>
            <a:endParaRPr lang="en-US" sz="1200" b="1" kern="0" dirty="0" smtClean="0">
              <a:solidFill>
                <a:srgbClr val="FFFFFF"/>
              </a:solidFill>
              <a:latin typeface="Calibri"/>
              <a:ea typeface="Calibri"/>
              <a:cs typeface="MV Boli" pitchFamily="2" charset="0"/>
              <a:sym typeface="Calibri"/>
            </a:endParaRPr>
          </a:p>
        </p:txBody>
      </p:sp>
      <p:grpSp>
        <p:nvGrpSpPr>
          <p:cNvPr id="3" name="Group 86"/>
          <p:cNvGrpSpPr/>
          <p:nvPr/>
        </p:nvGrpSpPr>
        <p:grpSpPr>
          <a:xfrm>
            <a:off x="2789449" y="3124200"/>
            <a:ext cx="838200" cy="990600"/>
            <a:chOff x="2789449" y="3124200"/>
            <a:chExt cx="838200" cy="990600"/>
          </a:xfrm>
        </p:grpSpPr>
        <p:sp>
          <p:nvSpPr>
            <p:cNvPr id="69" name="Rectangle 68"/>
            <p:cNvSpPr/>
            <p:nvPr/>
          </p:nvSpPr>
          <p:spPr>
            <a:xfrm>
              <a:off x="2803631" y="3837801"/>
              <a:ext cx="809837" cy="276999"/>
            </a:xfrm>
            <a:prstGeom prst="rect">
              <a:avLst/>
            </a:prstGeom>
          </p:spPr>
          <p:txBody>
            <a:bodyPr wrap="none">
              <a:spAutoFit/>
            </a:bodyPr>
            <a:lstStyle/>
            <a:p>
              <a:pPr algn="ctr" fontAlgn="auto">
                <a:spcBef>
                  <a:spcPts val="0"/>
                </a:spcBef>
                <a:spcAft>
                  <a:spcPts val="0"/>
                </a:spcAft>
              </a:pPr>
              <a:r>
                <a:rPr lang="en-US" sz="1200" b="1" kern="0" dirty="0" err="1" smtClean="0">
                  <a:solidFill>
                    <a:srgbClr val="FFFFFF"/>
                  </a:solidFill>
                  <a:latin typeface="Calibri"/>
                  <a:ea typeface="Calibri"/>
                  <a:cs typeface="MV Boli" pitchFamily="2" charset="0"/>
                  <a:sym typeface="Calibri"/>
                </a:rPr>
                <a:t>WebLogic</a:t>
              </a:r>
              <a:endParaRPr lang="en-US" sz="1200" b="1" kern="0" dirty="0" smtClean="0">
                <a:solidFill>
                  <a:srgbClr val="FFFFFF"/>
                </a:solidFill>
                <a:latin typeface="Calibri"/>
                <a:ea typeface="Calibri"/>
                <a:cs typeface="MV Boli" pitchFamily="2" charset="0"/>
                <a:sym typeface="Calibri"/>
              </a:endParaRPr>
            </a:p>
          </p:txBody>
        </p:sp>
        <p:grpSp>
          <p:nvGrpSpPr>
            <p:cNvPr id="4" name="Group 74"/>
            <p:cNvGrpSpPr/>
            <p:nvPr/>
          </p:nvGrpSpPr>
          <p:grpSpPr>
            <a:xfrm>
              <a:off x="2789449" y="3124200"/>
              <a:ext cx="838200" cy="690902"/>
              <a:chOff x="5637212" y="1290298"/>
              <a:chExt cx="838200" cy="690902"/>
            </a:xfrm>
          </p:grpSpPr>
          <p:grpSp>
            <p:nvGrpSpPr>
              <p:cNvPr id="5" name="Group 67"/>
              <p:cNvGrpSpPr/>
              <p:nvPr/>
            </p:nvGrpSpPr>
            <p:grpSpPr>
              <a:xfrm>
                <a:off x="5637212" y="1290298"/>
                <a:ext cx="838200" cy="690902"/>
                <a:chOff x="5561012" y="1143000"/>
                <a:chExt cx="979487" cy="807361"/>
              </a:xfrm>
            </p:grpSpPr>
            <p:pic>
              <p:nvPicPr>
                <p:cNvPr id="6149" name="Picture 5"/>
                <p:cNvPicPr>
                  <a:picLocks noChangeAspect="1" noChangeArrowheads="1"/>
                </p:cNvPicPr>
                <p:nvPr/>
              </p:nvPicPr>
              <p:blipFill>
                <a:blip r:embed="rId6" cstate="print"/>
                <a:srcRect/>
                <a:stretch>
                  <a:fillRect/>
                </a:stretch>
              </p:blipFill>
              <p:spPr bwMode="auto">
                <a:xfrm>
                  <a:off x="5561012" y="1143000"/>
                  <a:ext cx="979487" cy="807361"/>
                </a:xfrm>
                <a:prstGeom prst="rect">
                  <a:avLst/>
                </a:prstGeom>
                <a:noFill/>
                <a:ln w="9525">
                  <a:noFill/>
                  <a:miter lim="800000"/>
                  <a:headEnd/>
                  <a:tailEnd/>
                </a:ln>
                <a:effectLst/>
              </p:spPr>
            </p:pic>
            <p:pic>
              <p:nvPicPr>
                <p:cNvPr id="67" name="Picture 5"/>
                <p:cNvPicPr>
                  <a:picLocks noChangeAspect="1" noChangeArrowheads="1"/>
                </p:cNvPicPr>
                <p:nvPr/>
              </p:nvPicPr>
              <p:blipFill>
                <a:blip r:embed="rId6" cstate="print"/>
                <a:srcRect/>
                <a:stretch>
                  <a:fillRect/>
                </a:stretch>
              </p:blipFill>
              <p:spPr bwMode="auto">
                <a:xfrm>
                  <a:off x="5561012" y="1143000"/>
                  <a:ext cx="979487" cy="807361"/>
                </a:xfrm>
                <a:prstGeom prst="rect">
                  <a:avLst/>
                </a:prstGeom>
                <a:noFill/>
                <a:ln w="9525">
                  <a:noFill/>
                  <a:miter lim="800000"/>
                  <a:headEnd/>
                  <a:tailEnd/>
                </a:ln>
                <a:effectLst/>
              </p:spPr>
            </p:pic>
          </p:grpSp>
          <p:grpSp>
            <p:nvGrpSpPr>
              <p:cNvPr id="6" name="Group 70"/>
              <p:cNvGrpSpPr/>
              <p:nvPr/>
            </p:nvGrpSpPr>
            <p:grpSpPr>
              <a:xfrm>
                <a:off x="5637212" y="1290298"/>
                <a:ext cx="838200" cy="690902"/>
                <a:chOff x="5561012" y="1143000"/>
                <a:chExt cx="979487" cy="807361"/>
              </a:xfrm>
            </p:grpSpPr>
            <p:pic>
              <p:nvPicPr>
                <p:cNvPr id="73" name="Picture 5"/>
                <p:cNvPicPr>
                  <a:picLocks noChangeAspect="1" noChangeArrowheads="1"/>
                </p:cNvPicPr>
                <p:nvPr/>
              </p:nvPicPr>
              <p:blipFill>
                <a:blip r:embed="rId6" cstate="print"/>
                <a:srcRect/>
                <a:stretch>
                  <a:fillRect/>
                </a:stretch>
              </p:blipFill>
              <p:spPr bwMode="auto">
                <a:xfrm>
                  <a:off x="5561012" y="1143000"/>
                  <a:ext cx="979487" cy="807361"/>
                </a:xfrm>
                <a:prstGeom prst="rect">
                  <a:avLst/>
                </a:prstGeom>
                <a:noFill/>
                <a:ln w="9525">
                  <a:noFill/>
                  <a:miter lim="800000"/>
                  <a:headEnd/>
                  <a:tailEnd/>
                </a:ln>
                <a:effectLst/>
              </p:spPr>
            </p:pic>
            <p:pic>
              <p:nvPicPr>
                <p:cNvPr id="74" name="Picture 5"/>
                <p:cNvPicPr>
                  <a:picLocks noChangeAspect="1" noChangeArrowheads="1"/>
                </p:cNvPicPr>
                <p:nvPr/>
              </p:nvPicPr>
              <p:blipFill>
                <a:blip r:embed="rId6" cstate="print"/>
                <a:srcRect/>
                <a:stretch>
                  <a:fillRect/>
                </a:stretch>
              </p:blipFill>
              <p:spPr bwMode="auto">
                <a:xfrm>
                  <a:off x="5561012" y="1143000"/>
                  <a:ext cx="979487" cy="807361"/>
                </a:xfrm>
                <a:prstGeom prst="rect">
                  <a:avLst/>
                </a:prstGeom>
                <a:noFill/>
                <a:ln w="9525">
                  <a:noFill/>
                  <a:miter lim="800000"/>
                  <a:headEnd/>
                  <a:tailEnd/>
                </a:ln>
                <a:effectLst/>
              </p:spPr>
            </p:pic>
          </p:grpSp>
        </p:grpSp>
      </p:grpSp>
      <p:grpSp>
        <p:nvGrpSpPr>
          <p:cNvPr id="7" name="Group 84"/>
          <p:cNvGrpSpPr/>
          <p:nvPr/>
        </p:nvGrpSpPr>
        <p:grpSpPr>
          <a:xfrm>
            <a:off x="2817812" y="5257800"/>
            <a:ext cx="535577" cy="914400"/>
            <a:chOff x="2817812" y="5257800"/>
            <a:chExt cx="535577" cy="914400"/>
          </a:xfrm>
        </p:grpSpPr>
        <p:pic>
          <p:nvPicPr>
            <p:cNvPr id="6150" name="Picture 6" descr="C:\temp\icons\ic-Database-wht.png"/>
            <p:cNvPicPr>
              <a:picLocks noChangeAspect="1" noChangeArrowheads="1"/>
            </p:cNvPicPr>
            <p:nvPr/>
          </p:nvPicPr>
          <p:blipFill>
            <a:blip r:embed="rId7" cstate="print"/>
            <a:srcRect l="14583" t="14583" r="14583" b="12500"/>
            <a:stretch>
              <a:fillRect/>
            </a:stretch>
          </p:blipFill>
          <p:spPr bwMode="auto">
            <a:xfrm>
              <a:off x="2817812" y="5257800"/>
              <a:ext cx="535577" cy="551329"/>
            </a:xfrm>
            <a:prstGeom prst="rect">
              <a:avLst/>
            </a:prstGeom>
            <a:noFill/>
          </p:spPr>
        </p:pic>
        <p:sp>
          <p:nvSpPr>
            <p:cNvPr id="76" name="Rectangle 75"/>
            <p:cNvSpPr/>
            <p:nvPr/>
          </p:nvSpPr>
          <p:spPr>
            <a:xfrm>
              <a:off x="2882660" y="5895201"/>
              <a:ext cx="405881" cy="276999"/>
            </a:xfrm>
            <a:prstGeom prst="rect">
              <a:avLst/>
            </a:prstGeom>
          </p:spPr>
          <p:txBody>
            <a:bodyPr wrap="none">
              <a:spAutoFit/>
            </a:bodyPr>
            <a:lstStyle/>
            <a:p>
              <a:pPr algn="ctr" fontAlgn="auto">
                <a:spcBef>
                  <a:spcPts val="0"/>
                </a:spcBef>
                <a:spcAft>
                  <a:spcPts val="0"/>
                </a:spcAft>
              </a:pPr>
              <a:r>
                <a:rPr lang="en-US" sz="1200" b="1" kern="0" dirty="0" smtClean="0">
                  <a:solidFill>
                    <a:srgbClr val="FFFFFF"/>
                  </a:solidFill>
                  <a:latin typeface="Calibri"/>
                  <a:ea typeface="Calibri"/>
                  <a:cs typeface="MV Boli" pitchFamily="2" charset="0"/>
                  <a:sym typeface="Calibri"/>
                </a:rPr>
                <a:t>12c</a:t>
              </a:r>
            </a:p>
          </p:txBody>
        </p:sp>
      </p:grpSp>
      <p:cxnSp>
        <p:nvCxnSpPr>
          <p:cNvPr id="77" name="Straight Connector 76"/>
          <p:cNvCxnSpPr/>
          <p:nvPr/>
        </p:nvCxnSpPr>
        <p:spPr>
          <a:xfrm flipH="1">
            <a:off x="1370012" y="35814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 name="Group 80"/>
          <p:cNvGrpSpPr/>
          <p:nvPr/>
        </p:nvGrpSpPr>
        <p:grpSpPr>
          <a:xfrm>
            <a:off x="379412" y="3048000"/>
            <a:ext cx="1447800" cy="1619310"/>
            <a:chOff x="379412" y="3352800"/>
            <a:chExt cx="1447800" cy="1619310"/>
          </a:xfrm>
        </p:grpSpPr>
        <p:pic>
          <p:nvPicPr>
            <p:cNvPr id="78" name="Picture 77" descr="DataScience_Tom_President_Colored.png"/>
            <p:cNvPicPr>
              <a:picLocks noChangeAspect="1"/>
            </p:cNvPicPr>
            <p:nvPr/>
          </p:nvPicPr>
          <p:blipFill>
            <a:blip r:embed="rId8" cstate="print"/>
            <a:srcRect l="1235" t="15412" r="57586" b="26793"/>
            <a:stretch>
              <a:fillRect/>
            </a:stretch>
          </p:blipFill>
          <p:spPr>
            <a:xfrm>
              <a:off x="379412" y="3352800"/>
              <a:ext cx="1447800" cy="1143000"/>
            </a:xfrm>
            <a:prstGeom prst="roundRect">
              <a:avLst/>
            </a:prstGeom>
            <a:ln>
              <a:solidFill>
                <a:schemeClr val="bg2">
                  <a:lumMod val="10000"/>
                </a:schemeClr>
              </a:solidFill>
            </a:ln>
          </p:spPr>
        </p:pic>
        <p:sp>
          <p:nvSpPr>
            <p:cNvPr id="79" name="TextBox 78"/>
            <p:cNvSpPr txBox="1"/>
            <p:nvPr/>
          </p:nvSpPr>
          <p:spPr>
            <a:xfrm>
              <a:off x="731416" y="4572000"/>
              <a:ext cx="743793"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Jay</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WLS Admin</a:t>
              </a:r>
              <a:endParaRPr lang="en-US" sz="1200" i="1" kern="0" dirty="0" smtClean="0">
                <a:solidFill>
                  <a:srgbClr val="FFFFFF"/>
                </a:solidFill>
                <a:latin typeface="Calibri"/>
                <a:cs typeface="MV Boli" pitchFamily="2" charset="0"/>
                <a:sym typeface="Calibri"/>
              </a:endParaRPr>
            </a:p>
          </p:txBody>
        </p:sp>
      </p:grpSp>
      <p:cxnSp>
        <p:nvCxnSpPr>
          <p:cNvPr id="83" name="Straight Connector 82"/>
          <p:cNvCxnSpPr/>
          <p:nvPr/>
        </p:nvCxnSpPr>
        <p:spPr>
          <a:xfrm flipH="1">
            <a:off x="1370012" y="5562600"/>
            <a:ext cx="1371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 name="Group 55"/>
          <p:cNvGrpSpPr/>
          <p:nvPr/>
        </p:nvGrpSpPr>
        <p:grpSpPr>
          <a:xfrm>
            <a:off x="303212" y="5029200"/>
            <a:ext cx="1600200" cy="1543110"/>
            <a:chOff x="303212" y="5029200"/>
            <a:chExt cx="1600200" cy="1543110"/>
          </a:xfrm>
        </p:grpSpPr>
        <p:sp>
          <p:nvSpPr>
            <p:cNvPr id="82" name="TextBox 81"/>
            <p:cNvSpPr txBox="1"/>
            <p:nvPr/>
          </p:nvSpPr>
          <p:spPr>
            <a:xfrm>
              <a:off x="893403" y="6172200"/>
              <a:ext cx="325410"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Paul</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DBA</a:t>
              </a:r>
              <a:endParaRPr lang="en-US" sz="1200" i="1" kern="0" dirty="0" smtClean="0">
                <a:solidFill>
                  <a:srgbClr val="FFFFFF"/>
                </a:solidFill>
                <a:latin typeface="Calibri"/>
                <a:cs typeface="MV Boli" pitchFamily="2" charset="0"/>
                <a:sym typeface="Calibri"/>
              </a:endParaRPr>
            </a:p>
          </p:txBody>
        </p:sp>
        <p:pic>
          <p:nvPicPr>
            <p:cNvPr id="80" name="Picture 79" descr="DataScience_Tom_President_Colored.png"/>
            <p:cNvPicPr>
              <a:picLocks noChangeAspect="1"/>
            </p:cNvPicPr>
            <p:nvPr/>
          </p:nvPicPr>
          <p:blipFill>
            <a:blip r:embed="rId9" cstate="print"/>
            <a:srcRect l="59259" t="36603" b="16811"/>
            <a:stretch>
              <a:fillRect/>
            </a:stretch>
          </p:blipFill>
          <p:spPr>
            <a:xfrm>
              <a:off x="303212" y="5029200"/>
              <a:ext cx="1600200" cy="1029259"/>
            </a:xfrm>
            <a:prstGeom prst="roundRect">
              <a:avLst/>
            </a:prstGeom>
            <a:ln>
              <a:solidFill>
                <a:schemeClr val="tx1">
                  <a:lumMod val="50000"/>
                </a:schemeClr>
              </a:solidFill>
            </a:ln>
          </p:spPr>
        </p:pic>
      </p:grpSp>
      <p:cxnSp>
        <p:nvCxnSpPr>
          <p:cNvPr id="90" name="Straight Connector 89"/>
          <p:cNvCxnSpPr/>
          <p:nvPr/>
        </p:nvCxnSpPr>
        <p:spPr>
          <a:xfrm>
            <a:off x="3656012" y="3581400"/>
            <a:ext cx="2057400" cy="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8"/>
          <p:cNvGrpSpPr/>
          <p:nvPr/>
        </p:nvGrpSpPr>
        <p:grpSpPr>
          <a:xfrm>
            <a:off x="3427412" y="4038600"/>
            <a:ext cx="2743200" cy="1524000"/>
            <a:chOff x="3351212" y="4038600"/>
            <a:chExt cx="2743200" cy="1524000"/>
          </a:xfrm>
        </p:grpSpPr>
        <p:cxnSp>
          <p:nvCxnSpPr>
            <p:cNvPr id="95" name="Straight Connector 94"/>
            <p:cNvCxnSpPr/>
            <p:nvPr/>
          </p:nvCxnSpPr>
          <p:spPr>
            <a:xfrm>
              <a:off x="3351212" y="5562600"/>
              <a:ext cx="27432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094412" y="4038600"/>
              <a:ext cx="0" cy="1524000"/>
            </a:xfrm>
            <a:prstGeom prst="line">
              <a:avLst/>
            </a:prstGeom>
            <a:ln w="15875">
              <a:solidFill>
                <a:schemeClr val="bg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1"/>
          <p:cNvGrpSpPr/>
          <p:nvPr/>
        </p:nvGrpSpPr>
        <p:grpSpPr>
          <a:xfrm>
            <a:off x="3503612" y="1600200"/>
            <a:ext cx="2667000" cy="1524000"/>
            <a:chOff x="3503612" y="1600200"/>
            <a:chExt cx="2667000" cy="1524000"/>
          </a:xfrm>
        </p:grpSpPr>
        <p:cxnSp>
          <p:nvCxnSpPr>
            <p:cNvPr id="88" name="Straight Connector 87"/>
            <p:cNvCxnSpPr/>
            <p:nvPr/>
          </p:nvCxnSpPr>
          <p:spPr>
            <a:xfrm>
              <a:off x="3503612" y="1600200"/>
              <a:ext cx="2667000" cy="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6170612" y="1600200"/>
              <a:ext cx="0" cy="152400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2" name="Group 56"/>
          <p:cNvGrpSpPr/>
          <p:nvPr/>
        </p:nvGrpSpPr>
        <p:grpSpPr>
          <a:xfrm>
            <a:off x="10437812" y="2743200"/>
            <a:ext cx="1600200" cy="2000310"/>
            <a:chOff x="10437812" y="2743200"/>
            <a:chExt cx="1600200" cy="2000310"/>
          </a:xfrm>
        </p:grpSpPr>
        <p:pic>
          <p:nvPicPr>
            <p:cNvPr id="6152" name="Picture 8" descr="C:\Users\cbaber\Oracle Documents - Accounts\Oracle Documents\BoFA--Accelerate\sketch\BoA_004.png"/>
            <p:cNvPicPr>
              <a:picLocks noChangeAspect="1" noChangeArrowheads="1"/>
            </p:cNvPicPr>
            <p:nvPr/>
          </p:nvPicPr>
          <p:blipFill>
            <a:blip r:embed="rId10" cstate="print"/>
            <a:srcRect l="19348" t="2866" r="22607"/>
            <a:stretch>
              <a:fillRect/>
            </a:stretch>
          </p:blipFill>
          <p:spPr bwMode="auto">
            <a:xfrm flipH="1">
              <a:off x="10437812" y="2743200"/>
              <a:ext cx="1600200" cy="1506264"/>
            </a:xfrm>
            <a:prstGeom prst="roundRect">
              <a:avLst/>
            </a:prstGeom>
            <a:ln>
              <a:solidFill>
                <a:schemeClr val="bg2">
                  <a:lumMod val="10000"/>
                </a:schemeClr>
              </a:solidFill>
            </a:ln>
          </p:spPr>
        </p:pic>
        <p:sp>
          <p:nvSpPr>
            <p:cNvPr id="105" name="TextBox 104"/>
            <p:cNvSpPr txBox="1"/>
            <p:nvPr/>
          </p:nvSpPr>
          <p:spPr>
            <a:xfrm>
              <a:off x="10934287" y="4343400"/>
              <a:ext cx="665247" cy="400110"/>
            </a:xfrm>
            <a:prstGeom prst="rect">
              <a:avLst/>
            </a:prstGeom>
            <a:noFill/>
          </p:spPr>
          <p:txBody>
            <a:bodyPr wrap="none" lIns="0" tIns="0" rIns="0" bIns="0" rtlCol="0">
              <a:spAutoFit/>
            </a:bodyPr>
            <a:lstStyle/>
            <a:p>
              <a:pPr algn="ctr" fontAlgn="auto">
                <a:spcBef>
                  <a:spcPts val="0"/>
                </a:spcBef>
                <a:spcAft>
                  <a:spcPts val="0"/>
                </a:spcAft>
              </a:pPr>
              <a:r>
                <a:rPr lang="en-US" sz="1400" b="1" kern="0" dirty="0" smtClean="0">
                  <a:solidFill>
                    <a:srgbClr val="FFFFFF"/>
                  </a:solidFill>
                  <a:latin typeface="Calibri"/>
                  <a:ea typeface="Calibri"/>
                  <a:cs typeface="MV Boli" pitchFamily="2" charset="0"/>
                  <a:sym typeface="Calibri"/>
                </a:rPr>
                <a:t>Ashley</a:t>
              </a:r>
            </a:p>
            <a:p>
              <a:pPr algn="ctr" fontAlgn="auto">
                <a:spcBef>
                  <a:spcPts val="0"/>
                </a:spcBef>
                <a:spcAft>
                  <a:spcPts val="0"/>
                </a:spcAft>
              </a:pPr>
              <a:r>
                <a:rPr lang="en-US" sz="1200" i="1" kern="0" dirty="0" smtClean="0">
                  <a:solidFill>
                    <a:srgbClr val="FFFFFF"/>
                  </a:solidFill>
                  <a:latin typeface="Calibri"/>
                  <a:ea typeface="Calibri"/>
                  <a:cs typeface="MV Boli" pitchFamily="2" charset="0"/>
                  <a:sym typeface="Calibri"/>
                </a:rPr>
                <a:t> Developer</a:t>
              </a:r>
              <a:endParaRPr lang="en-US" sz="1200" i="1" kern="0" dirty="0" smtClean="0">
                <a:solidFill>
                  <a:srgbClr val="FFFFFF"/>
                </a:solidFill>
                <a:latin typeface="Calibri"/>
                <a:cs typeface="MV Boli" pitchFamily="2" charset="0"/>
                <a:sym typeface="Calibri"/>
              </a:endParaRPr>
            </a:p>
          </p:txBody>
        </p:sp>
      </p:grpSp>
      <p:pic>
        <p:nvPicPr>
          <p:cNvPr id="106" name="Picture 105" descr="compute_w_72.png"/>
          <p:cNvPicPr>
            <a:picLocks noChangeAspect="1"/>
          </p:cNvPicPr>
          <p:nvPr/>
        </p:nvPicPr>
        <p:blipFill>
          <a:blip r:embed="rId11" cstate="print"/>
          <a:stretch>
            <a:fillRect/>
          </a:stretch>
        </p:blipFill>
        <p:spPr>
          <a:xfrm>
            <a:off x="7944533" y="1219200"/>
            <a:ext cx="685800" cy="685800"/>
          </a:xfrm>
          <a:prstGeom prst="rect">
            <a:avLst/>
          </a:prstGeom>
        </p:spPr>
      </p:pic>
      <p:sp>
        <p:nvSpPr>
          <p:cNvPr id="107" name="Rectangle 106"/>
          <p:cNvSpPr/>
          <p:nvPr/>
        </p:nvSpPr>
        <p:spPr>
          <a:xfrm>
            <a:off x="7792133" y="1900535"/>
            <a:ext cx="1045479" cy="461665"/>
          </a:xfrm>
          <a:prstGeom prst="rect">
            <a:avLst/>
          </a:prstGeom>
        </p:spPr>
        <p:txBody>
          <a:bodyPr wrap="none">
            <a:spAutoFit/>
          </a:bodyPr>
          <a:lstStyle/>
          <a:p>
            <a:pPr algn="ctr" fontAlgn="auto">
              <a:spcBef>
                <a:spcPts val="0"/>
              </a:spcBef>
              <a:spcAft>
                <a:spcPts val="0"/>
              </a:spcAft>
            </a:pPr>
            <a:r>
              <a:rPr lang="en-US" sz="1200" b="1" kern="0" dirty="0" smtClean="0">
                <a:solidFill>
                  <a:srgbClr val="FFFFFF"/>
                </a:solidFill>
                <a:latin typeface="Calibri"/>
                <a:ea typeface="Calibri"/>
                <a:cs typeface="MV Boli" pitchFamily="2" charset="0"/>
                <a:sym typeface="Calibri"/>
              </a:rPr>
              <a:t>Compute</a:t>
            </a:r>
          </a:p>
          <a:p>
            <a:pPr algn="ctr" fontAlgn="auto">
              <a:spcBef>
                <a:spcPts val="0"/>
              </a:spcBef>
              <a:spcAft>
                <a:spcPts val="0"/>
              </a:spcAft>
            </a:pPr>
            <a:r>
              <a:rPr lang="en-US" sz="1200" b="1" kern="0" dirty="0" smtClean="0">
                <a:solidFill>
                  <a:srgbClr val="FFFFFF"/>
                </a:solidFill>
                <a:latin typeface="Calibri"/>
                <a:ea typeface="Calibri"/>
                <a:cs typeface="MV Boli" pitchFamily="2" charset="0"/>
                <a:sym typeface="Calibri"/>
              </a:rPr>
              <a:t>Cloud Service</a:t>
            </a:r>
          </a:p>
        </p:txBody>
      </p:sp>
      <p:cxnSp>
        <p:nvCxnSpPr>
          <p:cNvPr id="108" name="Straight Connector 107"/>
          <p:cNvCxnSpPr/>
          <p:nvPr/>
        </p:nvCxnSpPr>
        <p:spPr>
          <a:xfrm flipH="1">
            <a:off x="6475412" y="1676400"/>
            <a:ext cx="1447800" cy="1521767"/>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4158497" y="1371600"/>
            <a:ext cx="1083951"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Install/Configure</a:t>
            </a:r>
          </a:p>
        </p:txBody>
      </p:sp>
      <p:sp>
        <p:nvSpPr>
          <p:cNvPr id="113" name="Rectangle 112"/>
          <p:cNvSpPr/>
          <p:nvPr/>
        </p:nvSpPr>
        <p:spPr>
          <a:xfrm>
            <a:off x="4158497" y="3352800"/>
            <a:ext cx="1083951"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Install/Configure</a:t>
            </a:r>
          </a:p>
        </p:txBody>
      </p:sp>
      <p:sp>
        <p:nvSpPr>
          <p:cNvPr id="114" name="Rectangle 113"/>
          <p:cNvSpPr/>
          <p:nvPr/>
        </p:nvSpPr>
        <p:spPr>
          <a:xfrm>
            <a:off x="4158497" y="5334000"/>
            <a:ext cx="1083951"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Install/Configure</a:t>
            </a:r>
          </a:p>
        </p:txBody>
      </p:sp>
      <p:sp>
        <p:nvSpPr>
          <p:cNvPr id="115" name="Rectangle 114"/>
          <p:cNvSpPr/>
          <p:nvPr/>
        </p:nvSpPr>
        <p:spPr>
          <a:xfrm>
            <a:off x="7663529" y="3276600"/>
            <a:ext cx="1603324"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Development Environment</a:t>
            </a:r>
          </a:p>
        </p:txBody>
      </p:sp>
      <p:sp>
        <p:nvSpPr>
          <p:cNvPr id="116" name="Rectangle 115"/>
          <p:cNvSpPr/>
          <p:nvPr/>
        </p:nvSpPr>
        <p:spPr>
          <a:xfrm>
            <a:off x="6704012" y="2133600"/>
            <a:ext cx="554960"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Deploy</a:t>
            </a:r>
          </a:p>
        </p:txBody>
      </p:sp>
      <p:grpSp>
        <p:nvGrpSpPr>
          <p:cNvPr id="13" name="Group 126"/>
          <p:cNvGrpSpPr/>
          <p:nvPr/>
        </p:nvGrpSpPr>
        <p:grpSpPr>
          <a:xfrm>
            <a:off x="8685212" y="1524000"/>
            <a:ext cx="2601191" cy="1219200"/>
            <a:chOff x="8685212" y="1524000"/>
            <a:chExt cx="2601191" cy="1219200"/>
          </a:xfrm>
        </p:grpSpPr>
        <p:cxnSp>
          <p:nvCxnSpPr>
            <p:cNvPr id="117" name="Straight Connector 116"/>
            <p:cNvCxnSpPr/>
            <p:nvPr/>
          </p:nvCxnSpPr>
          <p:spPr>
            <a:xfrm>
              <a:off x="8685212" y="1524000"/>
              <a:ext cx="25146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6153" idx="2"/>
            </p:cNvCxnSpPr>
            <p:nvPr/>
          </p:nvCxnSpPr>
          <p:spPr>
            <a:xfrm flipH="1">
              <a:off x="11276012" y="1828800"/>
              <a:ext cx="10391" cy="914400"/>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p:nvSpPr>
        <p:spPr>
          <a:xfrm>
            <a:off x="9401298" y="1295400"/>
            <a:ext cx="1085554" cy="246221"/>
          </a:xfrm>
          <a:prstGeom prst="rect">
            <a:avLst/>
          </a:prstGeom>
        </p:spPr>
        <p:txBody>
          <a:bodyPr wrap="none">
            <a:spAutoFit/>
          </a:bodyPr>
          <a:lstStyle/>
          <a:p>
            <a:pPr algn="ctr" fontAlgn="auto">
              <a:spcBef>
                <a:spcPts val="0"/>
              </a:spcBef>
              <a:spcAft>
                <a:spcPts val="0"/>
              </a:spcAft>
            </a:pPr>
            <a:r>
              <a:rPr lang="en-US" sz="1000" b="1" i="1" kern="0" dirty="0" smtClean="0">
                <a:solidFill>
                  <a:srgbClr val="FFFF99"/>
                </a:solidFill>
                <a:latin typeface="Calibri"/>
                <a:ea typeface="Calibri"/>
                <a:cs typeface="MV Boli" pitchFamily="2" charset="0"/>
                <a:sym typeface="Calibri"/>
              </a:rPr>
              <a:t>Code Testing/QA</a:t>
            </a:r>
          </a:p>
        </p:txBody>
      </p:sp>
      <p:pic>
        <p:nvPicPr>
          <p:cNvPr id="6153" name="Picture 9" descr="C:\temp\icons\ic-Document-wht.png"/>
          <p:cNvPicPr>
            <a:picLocks noChangeAspect="1" noChangeArrowheads="1"/>
          </p:cNvPicPr>
          <p:nvPr/>
        </p:nvPicPr>
        <p:blipFill>
          <a:blip r:embed="rId12" cstate="print"/>
          <a:srcRect l="22917" t="14583" r="20833" b="16667"/>
          <a:stretch>
            <a:fillRect/>
          </a:stretch>
        </p:blipFill>
        <p:spPr bwMode="auto">
          <a:xfrm>
            <a:off x="11068194" y="1295400"/>
            <a:ext cx="436418" cy="533400"/>
          </a:xfrm>
          <a:prstGeom prst="rect">
            <a:avLst/>
          </a:prstGeom>
          <a:noFill/>
        </p:spPr>
      </p:pic>
    </p:spTree>
    <p:extLst>
      <p:ext uri="{BB962C8B-B14F-4D97-AF65-F5344CB8AC3E}">
        <p14:creationId xmlns="" xmlns:p14="http://schemas.microsoft.com/office/powerpoint/2010/main" xmlns:mv="urn:schemas-microsoft-com:mac:vml" xmlns:mc="http://schemas.openxmlformats.org/markup-compatibility/2006" val="2265566938"/>
      </p:ext>
    </p:extLst>
  </p:cSld>
  <p:clrMapOvr>
    <a:masterClrMapping/>
  </p:clrMapOvr>
  <mc:AlternateContent xmlns:mc="http://schemas.openxmlformats.org/markup-compatibility/2006">
    <mc:Choice xmlns="" xmlns:p14="http://schemas.microsoft.com/office/powerpoint/2010/main" xmlns:mv="urn:schemas-microsoft-com:mac:vml"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ode_rain_bg.png"/>
          <p:cNvPicPr>
            <a:picLocks noChangeAspect="1"/>
          </p:cNvPicPr>
          <p:nvPr/>
        </p:nvPicPr>
        <p:blipFill>
          <a:blip r:embed="rId3" cstate="print"/>
          <a:stretch>
            <a:fillRect/>
          </a:stretch>
        </p:blipFill>
        <p:spPr>
          <a:xfrm>
            <a:off x="210312" y="234864"/>
            <a:ext cx="11795760" cy="6013536"/>
          </a:xfrm>
          <a:prstGeom prst="rect">
            <a:avLst/>
          </a:prstGeom>
        </p:spPr>
      </p:pic>
      <p:sp>
        <p:nvSpPr>
          <p:cNvPr id="109" name="Footer Placeholder 4"/>
          <p:cNvSpPr>
            <a:spLocks noGrp="1"/>
          </p:cNvSpPr>
          <p:nvPr>
            <p:ph type="ftr" sz="quarter" idx="11"/>
          </p:nvPr>
        </p:nvSpPr>
        <p:spPr/>
        <p:txBody>
          <a:bodyPr/>
          <a:lstStyle/>
          <a:p>
            <a:r>
              <a:rPr lang="en-US" dirty="0">
                <a:solidFill>
                  <a:srgbClr val="5F5F5F">
                    <a:lumMod val="60000"/>
                    <a:lumOff val="40000"/>
                  </a:srgbClr>
                </a:solidFill>
              </a:rPr>
              <a:t>Confidential – Oracle Internal</a:t>
            </a:r>
          </a:p>
        </p:txBody>
      </p:sp>
      <p:sp>
        <p:nvSpPr>
          <p:cNvPr id="20" name="Slide Number Placeholder 5"/>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7</a:t>
            </a:fld>
            <a:endParaRPr lang="en-US" dirty="0">
              <a:solidFill>
                <a:srgbClr val="5F5F5F">
                  <a:lumMod val="60000"/>
                  <a:lumOff val="40000"/>
                </a:srgbClr>
              </a:solidFill>
            </a:endParaRPr>
          </a:p>
        </p:txBody>
      </p:sp>
      <p:sp>
        <p:nvSpPr>
          <p:cNvPr id="28" name="Text Placeholder 4"/>
          <p:cNvSpPr>
            <a:spLocks noGrp="1"/>
          </p:cNvSpPr>
          <p:nvPr>
            <p:ph type="body" sz="quarter" idx="15"/>
          </p:nvPr>
        </p:nvSpPr>
        <p:spPr>
          <a:xfrm>
            <a:off x="1560512" y="5486400"/>
            <a:ext cx="9067800" cy="490537"/>
          </a:xfrm>
        </p:spPr>
        <p:txBody>
          <a:bodyPr anchor="t"/>
          <a:lstStyle/>
          <a:p>
            <a:pPr algn="ctr">
              <a:spcBef>
                <a:spcPts val="0"/>
              </a:spcBef>
            </a:pPr>
            <a:r>
              <a:rPr lang="en-US" sz="4400" b="1" dirty="0" smtClean="0"/>
              <a:t>Lessons Learned</a:t>
            </a:r>
          </a:p>
        </p:txBody>
      </p:sp>
      <p:grpSp>
        <p:nvGrpSpPr>
          <p:cNvPr id="9" name="Group 8"/>
          <p:cNvGrpSpPr/>
          <p:nvPr/>
        </p:nvGrpSpPr>
        <p:grpSpPr>
          <a:xfrm flipV="1">
            <a:off x="192024" y="192024"/>
            <a:ext cx="11795760" cy="1619250"/>
            <a:chOff x="150812" y="4781550"/>
            <a:chExt cx="11811000" cy="1619250"/>
          </a:xfrm>
        </p:grpSpPr>
        <p:pic>
          <p:nvPicPr>
            <p:cNvPr id="2050" name="Picture 2"/>
            <p:cNvPicPr>
              <a:picLocks noChangeAspect="1" noChangeArrowheads="1"/>
            </p:cNvPicPr>
            <p:nvPr/>
          </p:nvPicPr>
          <p:blipFill>
            <a:blip r:embed="rId4" cstate="print"/>
            <a:srcRect l="25536" r="20241"/>
            <a:stretch>
              <a:fillRect/>
            </a:stretch>
          </p:blipFill>
          <p:spPr bwMode="auto">
            <a:xfrm>
              <a:off x="150812" y="4781550"/>
              <a:ext cx="11811000" cy="1619250"/>
            </a:xfrm>
            <a:prstGeom prst="rect">
              <a:avLst/>
            </a:prstGeom>
            <a:noFill/>
            <a:ln w="9525">
              <a:noFill/>
              <a:miter lim="800000"/>
              <a:headEnd/>
              <a:tailEnd/>
            </a:ln>
            <a:effectLst/>
          </p:spPr>
        </p:pic>
        <p:pic>
          <p:nvPicPr>
            <p:cNvPr id="8" name="Picture 2"/>
            <p:cNvPicPr>
              <a:picLocks noChangeAspect="1" noChangeArrowheads="1"/>
            </p:cNvPicPr>
            <p:nvPr/>
          </p:nvPicPr>
          <p:blipFill>
            <a:blip r:embed="rId4" cstate="print"/>
            <a:srcRect l="25536" r="20241"/>
            <a:stretch>
              <a:fillRect/>
            </a:stretch>
          </p:blipFill>
          <p:spPr bwMode="auto">
            <a:xfrm>
              <a:off x="150812" y="4781550"/>
              <a:ext cx="11811000" cy="1619250"/>
            </a:xfrm>
            <a:prstGeom prst="rect">
              <a:avLst/>
            </a:prstGeom>
            <a:noFill/>
            <a:ln w="9525">
              <a:noFill/>
              <a:miter lim="800000"/>
              <a:headEnd/>
              <a:tailEnd/>
            </a:ln>
            <a:effectLst/>
          </p:spPr>
        </p:pic>
      </p:grpSp>
      <p:pic>
        <p:nvPicPr>
          <p:cNvPr id="11" name="Picture 10" descr="Oracle logo in white on red staging background. Light blue frame around perimeter."/>
          <p:cNvPicPr>
            <a:picLocks noChangeAspect="1"/>
          </p:cNvPicPr>
          <p:nvPr/>
        </p:nvPicPr>
        <p:blipFill>
          <a:blip r:embed="rId5" cstate="print">
            <a:extLst>
              <a:ext uri="{28A0092B-C50C-407E-A947-70E740481C1C}">
                <a14:useLocalDpi xmlns:a14="http://schemas.microsoft.com/office/drawing/2010/main" xmlns="" val="0"/>
              </a:ext>
            </a:extLst>
          </a:blip>
          <a:srcRect b="62711"/>
          <a:stretch>
            <a:fillRect/>
          </a:stretch>
        </p:blipFill>
        <p:spPr bwMode="hidden">
          <a:xfrm>
            <a:off x="531812" y="6248401"/>
            <a:ext cx="1627632" cy="228599"/>
          </a:xfrm>
          <a:prstGeom prst="rect">
            <a:avLst/>
          </a:prstGeom>
          <a:noFill/>
          <a:ln>
            <a:noFill/>
          </a:ln>
        </p:spPr>
      </p:pic>
      <p:sp>
        <p:nvSpPr>
          <p:cNvPr id="13" name="Rectangle 12"/>
          <p:cNvSpPr/>
          <p:nvPr/>
        </p:nvSpPr>
        <p:spPr>
          <a:xfrm>
            <a:off x="379412" y="2057400"/>
            <a:ext cx="2286000" cy="29718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Rectangle 13"/>
          <p:cNvSpPr/>
          <p:nvPr/>
        </p:nvSpPr>
        <p:spPr>
          <a:xfrm>
            <a:off x="3427412" y="2057400"/>
            <a:ext cx="2286000" cy="29718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 name="Rectangle 14"/>
          <p:cNvSpPr/>
          <p:nvPr/>
        </p:nvSpPr>
        <p:spPr>
          <a:xfrm>
            <a:off x="6475412" y="2057400"/>
            <a:ext cx="2286000" cy="29718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Rectangle 15"/>
          <p:cNvSpPr/>
          <p:nvPr/>
        </p:nvSpPr>
        <p:spPr>
          <a:xfrm>
            <a:off x="9523412" y="2057400"/>
            <a:ext cx="2286000" cy="29718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 Placeholder 4"/>
          <p:cNvSpPr>
            <a:spLocks noGrp="1"/>
          </p:cNvSpPr>
          <p:nvPr>
            <p:ph type="body" sz="quarter" idx="15"/>
          </p:nvPr>
        </p:nvSpPr>
        <p:spPr>
          <a:xfrm>
            <a:off x="455612" y="2133600"/>
            <a:ext cx="2133600" cy="490537"/>
          </a:xfrm>
        </p:spPr>
        <p:txBody>
          <a:bodyPr anchor="t"/>
          <a:lstStyle/>
          <a:p>
            <a:pPr algn="ctr">
              <a:spcBef>
                <a:spcPts val="0"/>
              </a:spcBef>
            </a:pPr>
            <a:r>
              <a:rPr lang="en-US" sz="2800" b="1" dirty="0" smtClean="0">
                <a:solidFill>
                  <a:srgbClr val="045E8C"/>
                </a:solidFill>
              </a:rPr>
              <a:t>Repeatability</a:t>
            </a:r>
          </a:p>
        </p:txBody>
      </p:sp>
      <p:sp>
        <p:nvSpPr>
          <p:cNvPr id="18" name="Text Placeholder 4"/>
          <p:cNvSpPr>
            <a:spLocks noGrp="1"/>
          </p:cNvSpPr>
          <p:nvPr>
            <p:ph type="body" sz="quarter" idx="15"/>
          </p:nvPr>
        </p:nvSpPr>
        <p:spPr>
          <a:xfrm>
            <a:off x="3503612" y="2133600"/>
            <a:ext cx="2133600" cy="490537"/>
          </a:xfrm>
        </p:spPr>
        <p:txBody>
          <a:bodyPr anchor="t"/>
          <a:lstStyle/>
          <a:p>
            <a:pPr algn="ctr">
              <a:spcBef>
                <a:spcPts val="0"/>
              </a:spcBef>
            </a:pPr>
            <a:r>
              <a:rPr lang="en-US" sz="2800" b="1" dirty="0" smtClean="0">
                <a:solidFill>
                  <a:srgbClr val="045E8C"/>
                </a:solidFill>
              </a:rPr>
              <a:t>Deployment</a:t>
            </a:r>
          </a:p>
        </p:txBody>
      </p:sp>
      <p:sp>
        <p:nvSpPr>
          <p:cNvPr id="19" name="Text Placeholder 4"/>
          <p:cNvSpPr>
            <a:spLocks noGrp="1"/>
          </p:cNvSpPr>
          <p:nvPr>
            <p:ph type="body" sz="quarter" idx="15"/>
          </p:nvPr>
        </p:nvSpPr>
        <p:spPr>
          <a:xfrm>
            <a:off x="6742112" y="2133600"/>
            <a:ext cx="1752600" cy="490537"/>
          </a:xfrm>
        </p:spPr>
        <p:txBody>
          <a:bodyPr anchor="t"/>
          <a:lstStyle/>
          <a:p>
            <a:pPr algn="ctr">
              <a:spcBef>
                <a:spcPts val="0"/>
              </a:spcBef>
            </a:pPr>
            <a:r>
              <a:rPr lang="en-US" sz="2800" b="1" dirty="0" smtClean="0">
                <a:solidFill>
                  <a:srgbClr val="045E8C"/>
                </a:solidFill>
              </a:rPr>
              <a:t>Recovery</a:t>
            </a:r>
          </a:p>
        </p:txBody>
      </p:sp>
      <p:sp>
        <p:nvSpPr>
          <p:cNvPr id="21" name="Text Placeholder 4"/>
          <p:cNvSpPr>
            <a:spLocks noGrp="1"/>
          </p:cNvSpPr>
          <p:nvPr>
            <p:ph type="body" sz="quarter" idx="15"/>
          </p:nvPr>
        </p:nvSpPr>
        <p:spPr>
          <a:xfrm>
            <a:off x="9790112" y="2133600"/>
            <a:ext cx="1752600" cy="490537"/>
          </a:xfrm>
        </p:spPr>
        <p:txBody>
          <a:bodyPr anchor="t"/>
          <a:lstStyle/>
          <a:p>
            <a:pPr algn="ctr">
              <a:spcBef>
                <a:spcPts val="0"/>
              </a:spcBef>
            </a:pPr>
            <a:r>
              <a:rPr lang="en-US" sz="2800" b="1" dirty="0" smtClean="0">
                <a:solidFill>
                  <a:srgbClr val="045E8C"/>
                </a:solidFill>
              </a:rPr>
              <a:t>Network</a:t>
            </a:r>
          </a:p>
        </p:txBody>
      </p:sp>
      <p:sp>
        <p:nvSpPr>
          <p:cNvPr id="22" name="Text Placeholder 4"/>
          <p:cNvSpPr>
            <a:spLocks noGrp="1"/>
          </p:cNvSpPr>
          <p:nvPr>
            <p:ph type="body" sz="quarter" idx="15"/>
          </p:nvPr>
        </p:nvSpPr>
        <p:spPr>
          <a:xfrm>
            <a:off x="455612" y="2895600"/>
            <a:ext cx="2133600" cy="609600"/>
          </a:xfrm>
        </p:spPr>
        <p:txBody>
          <a:bodyPr anchor="t"/>
          <a:lstStyle/>
          <a:p>
            <a:pPr>
              <a:spcBef>
                <a:spcPts val="0"/>
              </a:spcBef>
            </a:pPr>
            <a:r>
              <a:rPr lang="en-US" sz="1600" i="1" dirty="0" smtClean="0">
                <a:solidFill>
                  <a:srgbClr val="044985"/>
                </a:solidFill>
              </a:rPr>
              <a:t>Easily create consistent containers</a:t>
            </a:r>
          </a:p>
        </p:txBody>
      </p:sp>
      <p:sp>
        <p:nvSpPr>
          <p:cNvPr id="24" name="Text Placeholder 4"/>
          <p:cNvSpPr>
            <a:spLocks noGrp="1"/>
          </p:cNvSpPr>
          <p:nvPr>
            <p:ph type="body" sz="quarter" idx="15"/>
          </p:nvPr>
        </p:nvSpPr>
        <p:spPr>
          <a:xfrm>
            <a:off x="3579812" y="2862263"/>
            <a:ext cx="1981200" cy="490537"/>
          </a:xfrm>
        </p:spPr>
        <p:txBody>
          <a:bodyPr anchor="t"/>
          <a:lstStyle/>
          <a:p>
            <a:pPr>
              <a:spcBef>
                <a:spcPts val="0"/>
              </a:spcBef>
            </a:pPr>
            <a:r>
              <a:rPr lang="en-US" sz="1600" i="1" dirty="0" smtClean="0">
                <a:solidFill>
                  <a:srgbClr val="045E8C"/>
                </a:solidFill>
              </a:rPr>
              <a:t>Deployed to the Cloud faster than expected.</a:t>
            </a:r>
          </a:p>
        </p:txBody>
      </p:sp>
      <p:sp>
        <p:nvSpPr>
          <p:cNvPr id="25" name="Text Placeholder 4"/>
          <p:cNvSpPr>
            <a:spLocks noGrp="1"/>
          </p:cNvSpPr>
          <p:nvPr>
            <p:ph type="body" sz="quarter" idx="15"/>
          </p:nvPr>
        </p:nvSpPr>
        <p:spPr>
          <a:xfrm>
            <a:off x="3579812" y="4005263"/>
            <a:ext cx="1981200" cy="795337"/>
          </a:xfrm>
        </p:spPr>
        <p:txBody>
          <a:bodyPr anchor="t"/>
          <a:lstStyle/>
          <a:p>
            <a:pPr>
              <a:spcBef>
                <a:spcPts val="0"/>
              </a:spcBef>
            </a:pPr>
            <a:r>
              <a:rPr lang="en-US" sz="1600" i="1" dirty="0" smtClean="0">
                <a:solidFill>
                  <a:srgbClr val="045E8C"/>
                </a:solidFill>
              </a:rPr>
              <a:t>The deployment was easy to manage and access.</a:t>
            </a:r>
          </a:p>
        </p:txBody>
      </p:sp>
      <p:sp>
        <p:nvSpPr>
          <p:cNvPr id="26" name="Text Placeholder 4"/>
          <p:cNvSpPr>
            <a:spLocks noGrp="1"/>
          </p:cNvSpPr>
          <p:nvPr>
            <p:ph type="body" sz="quarter" idx="15"/>
          </p:nvPr>
        </p:nvSpPr>
        <p:spPr>
          <a:xfrm>
            <a:off x="6627812" y="3276600"/>
            <a:ext cx="1981200" cy="719137"/>
          </a:xfrm>
        </p:spPr>
        <p:txBody>
          <a:bodyPr anchor="t"/>
          <a:lstStyle/>
          <a:p>
            <a:pPr>
              <a:spcBef>
                <a:spcPts val="0"/>
              </a:spcBef>
            </a:pPr>
            <a:r>
              <a:rPr lang="en-US" sz="1600" i="1" dirty="0" smtClean="0">
                <a:solidFill>
                  <a:srgbClr val="045E8C"/>
                </a:solidFill>
              </a:rPr>
              <a:t>Development issues can be blown away and recreated with ease.</a:t>
            </a:r>
          </a:p>
        </p:txBody>
      </p:sp>
      <p:sp>
        <p:nvSpPr>
          <p:cNvPr id="29" name="Text Placeholder 4"/>
          <p:cNvSpPr>
            <a:spLocks noGrp="1"/>
          </p:cNvSpPr>
          <p:nvPr>
            <p:ph type="body" sz="quarter" idx="15"/>
          </p:nvPr>
        </p:nvSpPr>
        <p:spPr>
          <a:xfrm>
            <a:off x="9675812" y="3200400"/>
            <a:ext cx="1981200" cy="914400"/>
          </a:xfrm>
        </p:spPr>
        <p:txBody>
          <a:bodyPr anchor="t"/>
          <a:lstStyle/>
          <a:p>
            <a:pPr>
              <a:spcBef>
                <a:spcPts val="0"/>
              </a:spcBef>
            </a:pPr>
            <a:r>
              <a:rPr lang="en-US" sz="1600" i="1" dirty="0" smtClean="0">
                <a:solidFill>
                  <a:srgbClr val="045E8C"/>
                </a:solidFill>
              </a:rPr>
              <a:t>Ports may need to be opened for seamless Cloud Deployment.</a:t>
            </a:r>
          </a:p>
        </p:txBody>
      </p:sp>
      <p:sp>
        <p:nvSpPr>
          <p:cNvPr id="33" name="Text Placeholder 4"/>
          <p:cNvSpPr>
            <a:spLocks noGrp="1"/>
          </p:cNvSpPr>
          <p:nvPr>
            <p:ph type="body" sz="quarter" idx="15"/>
          </p:nvPr>
        </p:nvSpPr>
        <p:spPr>
          <a:xfrm>
            <a:off x="455612" y="3962400"/>
            <a:ext cx="2133600" cy="609600"/>
          </a:xfrm>
        </p:spPr>
        <p:txBody>
          <a:bodyPr anchor="t"/>
          <a:lstStyle/>
          <a:p>
            <a:pPr>
              <a:spcBef>
                <a:spcPts val="0"/>
              </a:spcBef>
            </a:pPr>
            <a:r>
              <a:rPr lang="en-US" sz="1600" i="1" dirty="0" smtClean="0">
                <a:solidFill>
                  <a:srgbClr val="044985"/>
                </a:solidFill>
              </a:rPr>
              <a:t>Standardized deployment</a:t>
            </a:r>
          </a:p>
          <a:p>
            <a:pPr>
              <a:spcBef>
                <a:spcPts val="0"/>
              </a:spcBef>
            </a:pPr>
            <a:r>
              <a:rPr lang="en-US" sz="1600" i="1" dirty="0" smtClean="0">
                <a:solidFill>
                  <a:srgbClr val="044985"/>
                </a:solidFill>
              </a:rPr>
              <a:t>methodology</a:t>
            </a:r>
          </a:p>
        </p:txBody>
      </p:sp>
    </p:spTree>
    <p:extLst>
      <p:ext uri="{BB962C8B-B14F-4D97-AF65-F5344CB8AC3E}">
        <p14:creationId xmlns:p14="http://schemas.microsoft.com/office/powerpoint/2010/main" xmlns="" val="27731400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ooter Placeholder 4"/>
          <p:cNvSpPr>
            <a:spLocks noGrp="1"/>
          </p:cNvSpPr>
          <p:nvPr>
            <p:ph type="ftr" sz="quarter" idx="11"/>
          </p:nvPr>
        </p:nvSpPr>
        <p:spPr/>
        <p:txBody>
          <a:bodyPr/>
          <a:lstStyle/>
          <a:p>
            <a:r>
              <a:rPr lang="en-US" dirty="0">
                <a:solidFill>
                  <a:srgbClr val="5F5F5F">
                    <a:lumMod val="60000"/>
                    <a:lumOff val="40000"/>
                  </a:srgbClr>
                </a:solidFill>
              </a:rPr>
              <a:t>Confidential – Oracle Internal</a:t>
            </a:r>
          </a:p>
        </p:txBody>
      </p:sp>
      <p:sp>
        <p:nvSpPr>
          <p:cNvPr id="20" name="Slide Number Placeholder 5"/>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8</a:t>
            </a:fld>
            <a:endParaRPr lang="en-US" dirty="0">
              <a:solidFill>
                <a:srgbClr val="5F5F5F">
                  <a:lumMod val="60000"/>
                  <a:lumOff val="40000"/>
                </a:srgbClr>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0936618" y="375344"/>
            <a:ext cx="776679" cy="521956"/>
          </a:xfrm>
          <a:prstGeom prst="rect">
            <a:avLst/>
          </a:prstGeom>
        </p:spPr>
      </p:pic>
      <p:cxnSp>
        <p:nvCxnSpPr>
          <p:cNvPr id="24" name="Straight Connector 23"/>
          <p:cNvCxnSpPr/>
          <p:nvPr/>
        </p:nvCxnSpPr>
        <p:spPr bwMode="auto">
          <a:xfrm>
            <a:off x="6094412" y="228600"/>
            <a:ext cx="1" cy="6172200"/>
          </a:xfrm>
          <a:prstGeom prst="line">
            <a:avLst/>
          </a:prstGeom>
          <a:solidFill>
            <a:schemeClr val="accent1"/>
          </a:solidFill>
          <a:ln w="38100" cap="flat" cmpd="sng" algn="ctr">
            <a:solidFill>
              <a:schemeClr val="bg2"/>
            </a:solidFill>
            <a:prstDash val="sysDot"/>
            <a:round/>
            <a:headEnd type="none" w="med" len="med"/>
            <a:tailEnd type="none" w="med" len="med"/>
          </a:ln>
          <a:effectLst/>
        </p:spPr>
      </p:cxnSp>
      <p:cxnSp>
        <p:nvCxnSpPr>
          <p:cNvPr id="25" name="Straight Connector 24"/>
          <p:cNvCxnSpPr/>
          <p:nvPr/>
        </p:nvCxnSpPr>
        <p:spPr bwMode="auto">
          <a:xfrm flipH="1">
            <a:off x="227013" y="3429000"/>
            <a:ext cx="11734799" cy="0"/>
          </a:xfrm>
          <a:prstGeom prst="line">
            <a:avLst/>
          </a:prstGeom>
          <a:solidFill>
            <a:schemeClr val="accent1"/>
          </a:solidFill>
          <a:ln w="38100" cap="flat" cmpd="sng" algn="ctr">
            <a:solidFill>
              <a:schemeClr val="bg2"/>
            </a:solidFill>
            <a:prstDash val="sysDot"/>
            <a:round/>
            <a:headEnd type="none" w="med" len="med"/>
            <a:tailEnd type="none" w="med" len="med"/>
          </a:ln>
          <a:effectLst/>
        </p:spPr>
      </p:cxnSp>
      <p:sp>
        <p:nvSpPr>
          <p:cNvPr id="26" name="Rectangle 37"/>
          <p:cNvSpPr>
            <a:spLocks/>
          </p:cNvSpPr>
          <p:nvPr/>
        </p:nvSpPr>
        <p:spPr bwMode="auto">
          <a:xfrm>
            <a:off x="1028432" y="0"/>
            <a:ext cx="3999458" cy="3429000"/>
          </a:xfrm>
          <a:prstGeom prst="rect">
            <a:avLst/>
          </a:prstGeom>
          <a:noFill/>
          <a:ln w="12700" cap="flat">
            <a:noFill/>
            <a:miter lim="800000"/>
            <a:headEnd type="none" w="med" len="med"/>
            <a:tailEnd type="none" w="med" len="med"/>
          </a:ln>
          <a:effectLst>
            <a:outerShdw dist="12699" dir="5400000" algn="ctr" rotWithShape="0">
              <a:schemeClr val="bg2">
                <a:alpha val="50000"/>
              </a:schemeClr>
            </a:outerShdw>
          </a:effectLst>
        </p:spPr>
        <p:txBody>
          <a:bodyPr lIns="0" tIns="0" rIns="0" bIns="0" anchor="ctr" anchorCtr="0"/>
          <a:lstStyle/>
          <a:p>
            <a:pPr algn="ctr"/>
            <a:r>
              <a:rPr lang="en-US" sz="2700" dirty="0" smtClean="0">
                <a:solidFill>
                  <a:srgbClr val="FFFFFF"/>
                </a:solidFill>
                <a:effectLst>
                  <a:outerShdw blurRad="50800" dist="38100" dir="5400000" algn="t" rotWithShape="0">
                    <a:prstClr val="black">
                      <a:alpha val="40000"/>
                    </a:prstClr>
                  </a:outerShdw>
                </a:effectLst>
                <a:latin typeface="Arial Bold" charset="0"/>
                <a:cs typeface="Arial Bold" charset="0"/>
                <a:sym typeface="Arial Bold" charset="0"/>
              </a:rPr>
              <a:t>Coordinate on POC</a:t>
            </a:r>
          </a:p>
        </p:txBody>
      </p:sp>
      <p:sp>
        <p:nvSpPr>
          <p:cNvPr id="27" name="Rectangle 38"/>
          <p:cNvSpPr>
            <a:spLocks/>
          </p:cNvSpPr>
          <p:nvPr/>
        </p:nvSpPr>
        <p:spPr bwMode="auto">
          <a:xfrm>
            <a:off x="7160935" y="0"/>
            <a:ext cx="3961368" cy="3429000"/>
          </a:xfrm>
          <a:prstGeom prst="rect">
            <a:avLst/>
          </a:prstGeom>
          <a:noFill/>
          <a:ln w="12700" cap="flat">
            <a:noFill/>
            <a:miter lim="800000"/>
            <a:headEnd type="none" w="med" len="med"/>
            <a:tailEnd type="none" w="med" len="med"/>
          </a:ln>
          <a:effectLst>
            <a:outerShdw dist="12699" dir="5400000" algn="ctr" rotWithShape="0">
              <a:schemeClr val="bg2">
                <a:alpha val="50000"/>
              </a:schemeClr>
            </a:outerShdw>
          </a:effectLst>
        </p:spPr>
        <p:txBody>
          <a:bodyPr lIns="0" tIns="0" rIns="0" bIns="0" anchor="ctr" anchorCtr="0"/>
          <a:lstStyle/>
          <a:p>
            <a:pPr algn="ctr"/>
            <a:r>
              <a:rPr lang="en-US" sz="2700" dirty="0" smtClean="0">
                <a:solidFill>
                  <a:srgbClr val="FFFFFF"/>
                </a:solidFill>
                <a:effectLst>
                  <a:outerShdw blurRad="50800" dist="38100" dir="5400000" algn="t" rotWithShape="0">
                    <a:prstClr val="black">
                      <a:alpha val="40000"/>
                    </a:prstClr>
                  </a:outerShdw>
                </a:effectLst>
                <a:latin typeface="Arial Bold" charset="0"/>
                <a:cs typeface="Arial Bold" charset="0"/>
                <a:sym typeface="Arial Bold" charset="0"/>
              </a:rPr>
              <a:t>Setup a Developer Cloud Service Account</a:t>
            </a:r>
          </a:p>
        </p:txBody>
      </p:sp>
      <p:sp>
        <p:nvSpPr>
          <p:cNvPr id="29" name="Rectangle 40"/>
          <p:cNvSpPr>
            <a:spLocks/>
          </p:cNvSpPr>
          <p:nvPr/>
        </p:nvSpPr>
        <p:spPr bwMode="auto">
          <a:xfrm>
            <a:off x="1028432" y="3429000"/>
            <a:ext cx="4075638" cy="3429000"/>
          </a:xfrm>
          <a:prstGeom prst="rect">
            <a:avLst/>
          </a:prstGeom>
          <a:noFill/>
          <a:ln w="12700" cap="flat">
            <a:noFill/>
            <a:miter lim="800000"/>
            <a:headEnd type="none" w="med" len="med"/>
            <a:tailEnd type="none" w="med" len="med"/>
          </a:ln>
          <a:effectLst>
            <a:outerShdw dist="12699" dir="5400000" algn="ctr" rotWithShape="0">
              <a:schemeClr val="bg2">
                <a:alpha val="50000"/>
              </a:schemeClr>
            </a:outerShdw>
          </a:effectLst>
        </p:spPr>
        <p:txBody>
          <a:bodyPr lIns="0" tIns="0" rIns="0" bIns="0" anchor="ctr" anchorCtr="0"/>
          <a:lstStyle/>
          <a:p>
            <a:pPr algn="ctr"/>
            <a:r>
              <a:rPr lang="en-US" sz="2700" dirty="0" smtClean="0">
                <a:solidFill>
                  <a:srgbClr val="FFFFFF"/>
                </a:solidFill>
                <a:effectLst>
                  <a:outerShdw blurRad="50800" dist="38100" dir="5400000" algn="t" rotWithShape="0">
                    <a:prstClr val="black">
                      <a:alpha val="40000"/>
                    </a:prstClr>
                  </a:outerShdw>
                </a:effectLst>
                <a:latin typeface="Arial Bold" charset="0"/>
                <a:cs typeface="Arial Bold" charset="0"/>
                <a:sym typeface="Arial Bold" charset="0"/>
              </a:rPr>
              <a:t>Migrate and Test a In-house Development Environment</a:t>
            </a:r>
          </a:p>
        </p:txBody>
      </p:sp>
      <p:sp>
        <p:nvSpPr>
          <p:cNvPr id="30" name="Rectangle 41"/>
          <p:cNvSpPr>
            <a:spLocks/>
          </p:cNvSpPr>
          <p:nvPr/>
        </p:nvSpPr>
        <p:spPr bwMode="auto">
          <a:xfrm>
            <a:off x="7084755" y="3429000"/>
            <a:ext cx="4075638" cy="3429000"/>
          </a:xfrm>
          <a:prstGeom prst="rect">
            <a:avLst/>
          </a:prstGeom>
          <a:noFill/>
          <a:ln w="12700" cap="flat">
            <a:noFill/>
            <a:miter lim="800000"/>
            <a:headEnd type="none" w="med" len="med"/>
            <a:tailEnd type="none" w="med" len="med"/>
          </a:ln>
          <a:effectLst>
            <a:outerShdw dist="12699" dir="5400000" algn="ctr" rotWithShape="0">
              <a:schemeClr val="bg2">
                <a:alpha val="50000"/>
              </a:schemeClr>
            </a:outerShdw>
          </a:effectLst>
        </p:spPr>
        <p:txBody>
          <a:bodyPr lIns="0" tIns="0" rIns="0" bIns="0" anchor="ctr" anchorCtr="0"/>
          <a:lstStyle/>
          <a:p>
            <a:pPr algn="ctr"/>
            <a:r>
              <a:rPr lang="en-US" sz="2700" dirty="0" smtClean="0">
                <a:solidFill>
                  <a:srgbClr val="FFFFFF"/>
                </a:solidFill>
                <a:effectLst>
                  <a:outerShdw blurRad="50800" dist="38100" dir="5400000" algn="t" rotWithShape="0">
                    <a:prstClr val="black">
                      <a:alpha val="40000"/>
                    </a:prstClr>
                  </a:outerShdw>
                </a:effectLst>
                <a:latin typeface="Arial Bold" charset="0"/>
                <a:cs typeface="Arial Bold" charset="0"/>
                <a:sym typeface="Arial Bold" charset="0"/>
              </a:rPr>
              <a:t>Schedule/Attend SDLC Hands-On Workshop </a:t>
            </a:r>
          </a:p>
        </p:txBody>
      </p:sp>
      <p:sp>
        <p:nvSpPr>
          <p:cNvPr id="35" name="Oval 42"/>
          <p:cNvSpPr>
            <a:spLocks/>
          </p:cNvSpPr>
          <p:nvPr/>
        </p:nvSpPr>
        <p:spPr bwMode="auto">
          <a:xfrm>
            <a:off x="4766021" y="2105025"/>
            <a:ext cx="2647260" cy="2647950"/>
          </a:xfrm>
          <a:prstGeom prst="ellipse">
            <a:avLst/>
          </a:prstGeom>
          <a:gradFill rotWithShape="0">
            <a:gsLst>
              <a:gs pos="0">
                <a:srgbClr val="378EC3"/>
              </a:gs>
              <a:gs pos="100000">
                <a:srgbClr val="044985"/>
              </a:gs>
            </a:gsLst>
            <a:lin ang="5400000" scaled="1"/>
          </a:gradFill>
          <a:ln w="203200" cap="flat">
            <a:solidFill>
              <a:srgbClr val="FFFFFF">
                <a:alpha val="67999"/>
              </a:srgbClr>
            </a:solidFill>
            <a:prstDash val="solid"/>
            <a:round/>
            <a:headEnd type="none" w="med" len="med"/>
            <a:tailEnd type="none" w="med" len="med"/>
          </a:ln>
        </p:spPr>
        <p:txBody>
          <a:bodyPr lIns="0" tIns="0" rIns="0" bIns="0"/>
          <a:lstStyle/>
          <a:p>
            <a:pPr algn="ctr"/>
            <a:endParaRPr lang="en-US" sz="2100" dirty="0">
              <a:solidFill>
                <a:srgbClr val="000000"/>
              </a:solidFill>
              <a:latin typeface="Gill Sans" charset="0"/>
              <a:sym typeface="Gill Sans" charset="0"/>
            </a:endParaRPr>
          </a:p>
        </p:txBody>
      </p:sp>
      <p:sp>
        <p:nvSpPr>
          <p:cNvPr id="36" name="Rectangle 43"/>
          <p:cNvSpPr>
            <a:spLocks/>
          </p:cNvSpPr>
          <p:nvPr/>
        </p:nvSpPr>
        <p:spPr bwMode="auto">
          <a:xfrm>
            <a:off x="4685080" y="3143251"/>
            <a:ext cx="2818666" cy="571499"/>
          </a:xfrm>
          <a:prstGeom prst="rect">
            <a:avLst/>
          </a:prstGeom>
          <a:noFill/>
          <a:ln w="12700" cap="rnd">
            <a:noFill/>
            <a:round/>
            <a:headEnd type="none" w="med" len="med"/>
            <a:tailEnd type="none" w="med" len="med"/>
          </a:ln>
        </p:spPr>
        <p:txBody>
          <a:bodyPr lIns="0" tIns="0" rIns="0" bIns="0"/>
          <a:lstStyle/>
          <a:p>
            <a:pPr algn="ctr"/>
            <a:r>
              <a:rPr lang="en-US" sz="3000" dirty="0" smtClean="0">
                <a:solidFill>
                  <a:srgbClr val="FFFFFF"/>
                </a:solidFill>
                <a:latin typeface="Arial Bold" charset="0"/>
                <a:cs typeface="Arial Bold" charset="0"/>
                <a:sym typeface="Arial Bold" charset="0"/>
              </a:rPr>
              <a:t>Next Steps</a:t>
            </a:r>
            <a:endParaRPr lang="en-US" sz="3000" dirty="0">
              <a:solidFill>
                <a:srgbClr val="FFFFFF"/>
              </a:solidFill>
              <a:latin typeface="Arial Bold" charset="0"/>
              <a:cs typeface="Arial Bold" charset="0"/>
              <a:sym typeface="Arial Bold" charset="0"/>
            </a:endParaRPr>
          </a:p>
        </p:txBody>
      </p:sp>
    </p:spTree>
    <p:extLst>
      <p:ext uri="{BB962C8B-B14F-4D97-AF65-F5344CB8AC3E}">
        <p14:creationId xmlns:p14="http://schemas.microsoft.com/office/powerpoint/2010/main" xmlns="" val="27731400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6246812" y="1676162"/>
            <a:ext cx="5334000" cy="1600438"/>
          </a:xfrm>
          <a:prstGeom prst="rect">
            <a:avLst/>
          </a:prstGeom>
        </p:spPr>
        <p:txBody>
          <a:bodyPr wrap="square">
            <a:spAutoFit/>
          </a:bodyPr>
          <a:lstStyle/>
          <a:p>
            <a:pPr>
              <a:buFont typeface="Arial" pitchFamily="34" charset="0"/>
              <a:buChar char="•"/>
            </a:pPr>
            <a:r>
              <a:rPr lang="en-US" sz="1400" b="1" i="1" dirty="0" smtClean="0">
                <a:solidFill>
                  <a:schemeClr val="bg1"/>
                </a:solidFill>
                <a:latin typeface="Arial" pitchFamily="34" charset="0"/>
                <a:cs typeface="Arial" pitchFamily="34" charset="0"/>
              </a:rPr>
              <a:t> Dev Ops will allow value to be provided more quickly.</a:t>
            </a:r>
          </a:p>
          <a:p>
            <a:pPr>
              <a:buFont typeface="Arial" pitchFamily="34" charset="0"/>
              <a:buChar char="•"/>
            </a:pPr>
            <a:endParaRPr lang="en-US" sz="1400" b="1" i="1" dirty="0" smtClean="0">
              <a:solidFill>
                <a:schemeClr val="bg1"/>
              </a:solidFill>
              <a:latin typeface="Arial" pitchFamily="34" charset="0"/>
              <a:cs typeface="Arial" pitchFamily="34" charset="0"/>
            </a:endParaRPr>
          </a:p>
          <a:p>
            <a:pPr>
              <a:buFont typeface="Arial" pitchFamily="34" charset="0"/>
              <a:buChar char="•"/>
            </a:pPr>
            <a:r>
              <a:rPr lang="en-US" sz="1400" b="1" i="1" dirty="0" smtClean="0">
                <a:solidFill>
                  <a:schemeClr val="bg1"/>
                </a:solidFill>
                <a:latin typeface="Arial" pitchFamily="34" charset="0"/>
                <a:cs typeface="Arial" pitchFamily="34" charset="0"/>
              </a:rPr>
              <a:t> Sprints</a:t>
            </a:r>
          </a:p>
          <a:p>
            <a:pPr>
              <a:buFont typeface="Arial" pitchFamily="34" charset="0"/>
              <a:buChar char="•"/>
            </a:pPr>
            <a:endParaRPr lang="en-US" sz="1400" b="1" i="1" dirty="0" smtClean="0">
              <a:solidFill>
                <a:schemeClr val="bg1"/>
              </a:solidFill>
              <a:latin typeface="Arial" pitchFamily="34" charset="0"/>
              <a:cs typeface="Arial" pitchFamily="34" charset="0"/>
            </a:endParaRPr>
          </a:p>
          <a:p>
            <a:pPr>
              <a:buFont typeface="Arial" pitchFamily="34" charset="0"/>
              <a:buChar char="•"/>
            </a:pPr>
            <a:r>
              <a:rPr lang="en-US" sz="1400" b="1" i="1" dirty="0" smtClean="0">
                <a:solidFill>
                  <a:schemeClr val="bg1"/>
                </a:solidFill>
                <a:latin typeface="Arial" pitchFamily="34" charset="0"/>
                <a:cs typeface="Arial" pitchFamily="34" charset="0"/>
              </a:rPr>
              <a:t> Time to Value, Time to Market</a:t>
            </a:r>
          </a:p>
          <a:p>
            <a:pPr>
              <a:buFont typeface="Arial" pitchFamily="34" charset="0"/>
              <a:buChar char="•"/>
            </a:pPr>
            <a:endParaRPr lang="en-US" sz="1400" b="1" i="1" dirty="0" smtClean="0">
              <a:solidFill>
                <a:schemeClr val="bg1"/>
              </a:solidFill>
              <a:latin typeface="Arial" pitchFamily="34" charset="0"/>
              <a:cs typeface="Arial" pitchFamily="34" charset="0"/>
            </a:endParaRPr>
          </a:p>
          <a:p>
            <a:pPr>
              <a:buFont typeface="Arial" pitchFamily="34" charset="0"/>
              <a:buChar char="•"/>
            </a:pPr>
            <a:r>
              <a:rPr lang="en-US" sz="1400" b="1" i="1" dirty="0" smtClean="0">
                <a:solidFill>
                  <a:schemeClr val="bg1"/>
                </a:solidFill>
                <a:latin typeface="Arial" pitchFamily="34" charset="0"/>
                <a:cs typeface="Arial" pitchFamily="34" charset="0"/>
              </a:rPr>
              <a:t> Improved ability to fix bugs.</a:t>
            </a:r>
            <a:endParaRPr lang="en-US" sz="1400" b="1" i="1" dirty="0">
              <a:solidFill>
                <a:schemeClr val="bg1"/>
              </a:solidFill>
              <a:latin typeface="Arial" pitchFamily="34" charset="0"/>
              <a:cs typeface="Arial" pitchFamily="34" charset="0"/>
            </a:endParaRPr>
          </a:p>
        </p:txBody>
      </p:sp>
      <p:sp>
        <p:nvSpPr>
          <p:cNvPr id="109" name="Footer Placeholder 4"/>
          <p:cNvSpPr>
            <a:spLocks noGrp="1"/>
          </p:cNvSpPr>
          <p:nvPr>
            <p:ph type="ftr" sz="quarter" idx="11"/>
          </p:nvPr>
        </p:nvSpPr>
        <p:spPr/>
        <p:txBody>
          <a:bodyPr/>
          <a:lstStyle/>
          <a:p>
            <a:r>
              <a:rPr lang="en-US" dirty="0">
                <a:solidFill>
                  <a:srgbClr val="5F5F5F">
                    <a:lumMod val="60000"/>
                    <a:lumOff val="40000"/>
                  </a:srgbClr>
                </a:solidFill>
              </a:rPr>
              <a:t>Confidential – Oracle Internal</a:t>
            </a:r>
          </a:p>
        </p:txBody>
      </p:sp>
      <p:sp>
        <p:nvSpPr>
          <p:cNvPr id="20" name="Slide Number Placeholder 5"/>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9</a:t>
            </a:fld>
            <a:endParaRPr lang="en-US" dirty="0">
              <a:solidFill>
                <a:srgbClr val="5F5F5F">
                  <a:lumMod val="60000"/>
                  <a:lumOff val="40000"/>
                </a:srgbClr>
              </a:solidFill>
            </a:endParaRPr>
          </a:p>
        </p:txBody>
      </p:sp>
      <p:sp>
        <p:nvSpPr>
          <p:cNvPr id="26" name="Rectangle 37"/>
          <p:cNvSpPr>
            <a:spLocks/>
          </p:cNvSpPr>
          <p:nvPr/>
        </p:nvSpPr>
        <p:spPr bwMode="auto">
          <a:xfrm>
            <a:off x="951974" y="1066800"/>
            <a:ext cx="3999458" cy="533400"/>
          </a:xfrm>
          <a:prstGeom prst="rect">
            <a:avLst/>
          </a:prstGeom>
          <a:noFill/>
          <a:ln w="12700" cap="flat">
            <a:noFill/>
            <a:miter lim="800000"/>
            <a:headEnd type="none" w="med" len="med"/>
            <a:tailEnd type="none" w="med" len="med"/>
          </a:ln>
          <a:effectLst>
            <a:outerShdw dist="12699" dir="5400000" algn="ctr" rotWithShape="0">
              <a:schemeClr val="bg2">
                <a:alpha val="50000"/>
              </a:schemeClr>
            </a:outerShdw>
          </a:effectLst>
        </p:spPr>
        <p:txBody>
          <a:bodyPr lIns="0" tIns="0" rIns="0" bIns="0" anchor="ctr" anchorCtr="0"/>
          <a:lstStyle/>
          <a:p>
            <a:r>
              <a:rPr lang="en-US" sz="2400" dirty="0" smtClean="0">
                <a:solidFill>
                  <a:srgbClr val="FFFF99"/>
                </a:solidFill>
                <a:effectLst>
                  <a:outerShdw blurRad="50800" dist="38100" dir="5400000" algn="t" rotWithShape="0">
                    <a:prstClr val="black">
                      <a:alpha val="40000"/>
                    </a:prstClr>
                  </a:outerShdw>
                </a:effectLst>
                <a:latin typeface="Arial" pitchFamily="34" charset="0"/>
                <a:cs typeface="Arial" pitchFamily="34" charset="0"/>
                <a:sym typeface="Arial Bold" charset="0"/>
              </a:rPr>
              <a:t>Quality of Service</a:t>
            </a:r>
          </a:p>
        </p:txBody>
      </p:sp>
      <p:sp>
        <p:nvSpPr>
          <p:cNvPr id="27" name="Rectangle 38"/>
          <p:cNvSpPr>
            <a:spLocks/>
          </p:cNvSpPr>
          <p:nvPr/>
        </p:nvSpPr>
        <p:spPr bwMode="auto">
          <a:xfrm>
            <a:off x="7008812" y="1066800"/>
            <a:ext cx="1219200" cy="533400"/>
          </a:xfrm>
          <a:prstGeom prst="rect">
            <a:avLst/>
          </a:prstGeom>
          <a:noFill/>
          <a:ln w="12700" cap="flat">
            <a:noFill/>
            <a:miter lim="800000"/>
            <a:headEnd type="none" w="med" len="med"/>
            <a:tailEnd type="none" w="med" len="med"/>
          </a:ln>
          <a:effectLst>
            <a:outerShdw dist="12699" dir="5400000" algn="ctr" rotWithShape="0">
              <a:schemeClr val="bg2">
                <a:alpha val="50000"/>
              </a:schemeClr>
            </a:outerShdw>
          </a:effectLst>
        </p:spPr>
        <p:txBody>
          <a:bodyPr lIns="0" tIns="0" rIns="0" bIns="0" anchor="ctr" anchorCtr="0"/>
          <a:lstStyle/>
          <a:p>
            <a:r>
              <a:rPr lang="en-US" sz="2400" dirty="0" smtClean="0">
                <a:solidFill>
                  <a:srgbClr val="FFFF99"/>
                </a:solidFill>
                <a:effectLst>
                  <a:outerShdw blurRad="50800" dist="38100" dir="5400000" algn="t" rotWithShape="0">
                    <a:prstClr val="black">
                      <a:alpha val="40000"/>
                    </a:prstClr>
                  </a:outerShdw>
                </a:effectLst>
                <a:latin typeface="Arial" pitchFamily="34" charset="0"/>
                <a:cs typeface="Arial" pitchFamily="34" charset="0"/>
                <a:sym typeface="Arial Bold" charset="0"/>
              </a:rPr>
              <a:t>Agility</a:t>
            </a:r>
          </a:p>
        </p:txBody>
      </p:sp>
      <p:sp>
        <p:nvSpPr>
          <p:cNvPr id="29" name="Rectangle 40"/>
          <p:cNvSpPr>
            <a:spLocks/>
          </p:cNvSpPr>
          <p:nvPr/>
        </p:nvSpPr>
        <p:spPr bwMode="auto">
          <a:xfrm>
            <a:off x="951974" y="3810000"/>
            <a:ext cx="4075638" cy="457200"/>
          </a:xfrm>
          <a:prstGeom prst="rect">
            <a:avLst/>
          </a:prstGeom>
          <a:noFill/>
          <a:ln w="12700" cap="flat">
            <a:noFill/>
            <a:miter lim="800000"/>
            <a:headEnd type="none" w="med" len="med"/>
            <a:tailEnd type="none" w="med" len="med"/>
          </a:ln>
          <a:effectLst>
            <a:outerShdw dist="12699" dir="5400000" algn="ctr" rotWithShape="0">
              <a:schemeClr val="bg2">
                <a:alpha val="50000"/>
              </a:schemeClr>
            </a:outerShdw>
          </a:effectLst>
        </p:spPr>
        <p:txBody>
          <a:bodyPr lIns="0" tIns="0" rIns="0" bIns="0" anchor="ctr" anchorCtr="0"/>
          <a:lstStyle/>
          <a:p>
            <a:r>
              <a:rPr lang="en-US" sz="2400" dirty="0" smtClean="0">
                <a:solidFill>
                  <a:srgbClr val="FFFF99"/>
                </a:solidFill>
                <a:effectLst>
                  <a:outerShdw blurRad="50800" dist="38100" dir="5400000" algn="t" rotWithShape="0">
                    <a:prstClr val="black">
                      <a:alpha val="40000"/>
                    </a:prstClr>
                  </a:outerShdw>
                </a:effectLst>
                <a:latin typeface="Arial" pitchFamily="34" charset="0"/>
                <a:cs typeface="Arial" pitchFamily="34" charset="0"/>
                <a:sym typeface="Arial Bold" charset="0"/>
              </a:rPr>
              <a:t>Innovation</a:t>
            </a:r>
          </a:p>
        </p:txBody>
      </p:sp>
      <p:sp>
        <p:nvSpPr>
          <p:cNvPr id="30" name="Rectangle 41"/>
          <p:cNvSpPr>
            <a:spLocks/>
          </p:cNvSpPr>
          <p:nvPr/>
        </p:nvSpPr>
        <p:spPr bwMode="auto">
          <a:xfrm>
            <a:off x="7008812" y="3695700"/>
            <a:ext cx="1180038" cy="495300"/>
          </a:xfrm>
          <a:prstGeom prst="rect">
            <a:avLst/>
          </a:prstGeom>
          <a:noFill/>
          <a:ln w="12700" cap="flat">
            <a:noFill/>
            <a:miter lim="800000"/>
            <a:headEnd type="none" w="med" len="med"/>
            <a:tailEnd type="none" w="med" len="med"/>
          </a:ln>
          <a:effectLst>
            <a:outerShdw dist="12699" dir="5400000" algn="ctr" rotWithShape="0">
              <a:schemeClr val="bg2">
                <a:alpha val="50000"/>
              </a:schemeClr>
            </a:outerShdw>
          </a:effectLst>
        </p:spPr>
        <p:txBody>
          <a:bodyPr lIns="0" tIns="0" rIns="0" bIns="0" anchor="ctr" anchorCtr="0"/>
          <a:lstStyle/>
          <a:p>
            <a:r>
              <a:rPr lang="en-US" sz="2400" dirty="0" smtClean="0">
                <a:solidFill>
                  <a:srgbClr val="FFFF99"/>
                </a:solidFill>
                <a:effectLst>
                  <a:outerShdw blurRad="50800" dist="38100" dir="5400000" algn="t" rotWithShape="0">
                    <a:prstClr val="black">
                      <a:alpha val="40000"/>
                    </a:prstClr>
                  </a:outerShdw>
                </a:effectLst>
                <a:latin typeface="Arial" pitchFamily="34" charset="0"/>
                <a:cs typeface="Arial" pitchFamily="34" charset="0"/>
                <a:sym typeface="Arial Bold" charset="0"/>
              </a:rPr>
              <a:t>Cost</a:t>
            </a:r>
          </a:p>
        </p:txBody>
      </p:sp>
      <p:grpSp>
        <p:nvGrpSpPr>
          <p:cNvPr id="21" name="Group 20"/>
          <p:cNvGrpSpPr/>
          <p:nvPr/>
        </p:nvGrpSpPr>
        <p:grpSpPr>
          <a:xfrm>
            <a:off x="201168" y="201168"/>
            <a:ext cx="11795760" cy="789432"/>
            <a:chOff x="201168" y="201168"/>
            <a:chExt cx="11795760" cy="789432"/>
          </a:xfrm>
        </p:grpSpPr>
        <p:sp>
          <p:nvSpPr>
            <p:cNvPr id="19" name="Rectangle 18"/>
            <p:cNvSpPr/>
            <p:nvPr/>
          </p:nvSpPr>
          <p:spPr>
            <a:xfrm>
              <a:off x="201168" y="201168"/>
              <a:ext cx="11795760" cy="789432"/>
            </a:xfrm>
            <a:prstGeom prst="rect">
              <a:avLst/>
            </a:prstGeom>
            <a:solidFill>
              <a:schemeClr val="bg2">
                <a:lumMod val="10000"/>
                <a:alpha val="32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0936618" y="334906"/>
              <a:ext cx="776679" cy="521956"/>
            </a:xfrm>
            <a:prstGeom prst="rect">
              <a:avLst/>
            </a:prstGeom>
          </p:spPr>
        </p:pic>
        <p:sp>
          <p:nvSpPr>
            <p:cNvPr id="36" name="Rectangle 43"/>
            <p:cNvSpPr>
              <a:spLocks/>
            </p:cNvSpPr>
            <p:nvPr/>
          </p:nvSpPr>
          <p:spPr bwMode="auto">
            <a:xfrm>
              <a:off x="303212" y="342901"/>
              <a:ext cx="4419600" cy="571499"/>
            </a:xfrm>
            <a:prstGeom prst="rect">
              <a:avLst/>
            </a:prstGeom>
            <a:noFill/>
            <a:ln w="12700" cap="rnd">
              <a:noFill/>
              <a:round/>
              <a:headEnd type="none" w="med" len="med"/>
              <a:tailEnd type="none" w="med" len="med"/>
            </a:ln>
          </p:spPr>
          <p:txBody>
            <a:bodyPr lIns="0" tIns="0" rIns="0" bIns="0"/>
            <a:lstStyle/>
            <a:p>
              <a:r>
                <a:rPr lang="en-US" sz="3000" dirty="0" smtClean="0">
                  <a:solidFill>
                    <a:srgbClr val="FFFFFF"/>
                  </a:solidFill>
                  <a:latin typeface="Arial Bold" charset="0"/>
                  <a:cs typeface="Arial Bold" charset="0"/>
                  <a:sym typeface="Arial Bold" charset="0"/>
                </a:rPr>
                <a:t>  Business Value</a:t>
              </a:r>
              <a:endParaRPr lang="en-US" sz="3000" dirty="0">
                <a:solidFill>
                  <a:srgbClr val="FFFFFF"/>
                </a:solidFill>
                <a:latin typeface="Arial Bold" charset="0"/>
                <a:cs typeface="Arial Bold" charset="0"/>
                <a:sym typeface="Arial Bold" charset="0"/>
              </a:endParaRPr>
            </a:p>
          </p:txBody>
        </p:sp>
      </p:grpSp>
      <p:pic>
        <p:nvPicPr>
          <p:cNvPr id="13" name="Picture 5"/>
          <p:cNvPicPr>
            <a:picLocks noChangeAspect="1" noChangeArrowheads="1"/>
          </p:cNvPicPr>
          <p:nvPr/>
        </p:nvPicPr>
        <p:blipFill>
          <a:blip r:embed="rId4" cstate="print"/>
          <a:srcRect/>
          <a:stretch>
            <a:fillRect/>
          </a:stretch>
        </p:blipFill>
        <p:spPr bwMode="auto">
          <a:xfrm>
            <a:off x="379412" y="3733800"/>
            <a:ext cx="381000" cy="520492"/>
          </a:xfrm>
          <a:prstGeom prst="rect">
            <a:avLst/>
          </a:prstGeom>
          <a:noFill/>
          <a:ln w="9525">
            <a:noFill/>
            <a:miter lim="800000"/>
            <a:headEnd/>
            <a:tailEnd/>
          </a:ln>
          <a:effectLst/>
        </p:spPr>
      </p:pic>
      <p:pic>
        <p:nvPicPr>
          <p:cNvPr id="15" name="Picture 9"/>
          <p:cNvPicPr>
            <a:picLocks noChangeAspect="1" noChangeArrowheads="1"/>
          </p:cNvPicPr>
          <p:nvPr/>
        </p:nvPicPr>
        <p:blipFill>
          <a:blip r:embed="rId5" cstate="print"/>
          <a:srcRect/>
          <a:stretch>
            <a:fillRect/>
          </a:stretch>
        </p:blipFill>
        <p:spPr bwMode="auto">
          <a:xfrm>
            <a:off x="6246812" y="1055339"/>
            <a:ext cx="533400" cy="392461"/>
          </a:xfrm>
          <a:prstGeom prst="rect">
            <a:avLst/>
          </a:prstGeom>
          <a:noFill/>
          <a:ln w="9525">
            <a:noFill/>
            <a:miter lim="800000"/>
            <a:headEnd/>
            <a:tailEnd/>
          </a:ln>
          <a:effectLst/>
        </p:spPr>
      </p:pic>
      <p:pic>
        <p:nvPicPr>
          <p:cNvPr id="16" name="Picture 11"/>
          <p:cNvPicPr>
            <a:picLocks noChangeAspect="1" noChangeArrowheads="1"/>
          </p:cNvPicPr>
          <p:nvPr/>
        </p:nvPicPr>
        <p:blipFill>
          <a:blip r:embed="rId6" cstate="print"/>
          <a:srcRect/>
          <a:stretch>
            <a:fillRect/>
          </a:stretch>
        </p:blipFill>
        <p:spPr bwMode="auto">
          <a:xfrm>
            <a:off x="6246812" y="3777611"/>
            <a:ext cx="533400" cy="337189"/>
          </a:xfrm>
          <a:prstGeom prst="rect">
            <a:avLst/>
          </a:prstGeom>
          <a:noFill/>
          <a:ln w="9525">
            <a:noFill/>
            <a:miter lim="800000"/>
            <a:headEnd/>
            <a:tailEnd/>
          </a:ln>
          <a:effectLst/>
        </p:spPr>
      </p:pic>
      <p:cxnSp>
        <p:nvCxnSpPr>
          <p:cNvPr id="31" name="Straight Connector 30"/>
          <p:cNvCxnSpPr/>
          <p:nvPr/>
        </p:nvCxnSpPr>
        <p:spPr bwMode="auto">
          <a:xfrm>
            <a:off x="6094412" y="990600"/>
            <a:ext cx="0" cy="5410200"/>
          </a:xfrm>
          <a:prstGeom prst="line">
            <a:avLst/>
          </a:prstGeom>
          <a:solidFill>
            <a:schemeClr val="accent1"/>
          </a:solidFill>
          <a:ln w="38100" cap="flat" cmpd="sng" algn="ctr">
            <a:solidFill>
              <a:schemeClr val="bg2"/>
            </a:solidFill>
            <a:prstDash val="sysDot"/>
            <a:round/>
            <a:headEnd type="none" w="med" len="med"/>
            <a:tailEnd type="none" w="med" len="med"/>
          </a:ln>
          <a:effectLst/>
        </p:spPr>
      </p:cxnSp>
      <p:cxnSp>
        <p:nvCxnSpPr>
          <p:cNvPr id="33" name="Straight Connector 32"/>
          <p:cNvCxnSpPr/>
          <p:nvPr/>
        </p:nvCxnSpPr>
        <p:spPr bwMode="auto">
          <a:xfrm flipH="1">
            <a:off x="227012" y="3657600"/>
            <a:ext cx="11734799" cy="0"/>
          </a:xfrm>
          <a:prstGeom prst="line">
            <a:avLst/>
          </a:prstGeom>
          <a:solidFill>
            <a:schemeClr val="accent1"/>
          </a:solidFill>
          <a:ln w="38100" cap="flat" cmpd="sng" algn="ctr">
            <a:solidFill>
              <a:schemeClr val="bg2"/>
            </a:solidFill>
            <a:prstDash val="sysDot"/>
            <a:round/>
            <a:headEnd type="none" w="med" len="med"/>
            <a:tailEnd type="none" w="med" len="med"/>
          </a:ln>
          <a:effectLst/>
        </p:spPr>
      </p:cxnSp>
      <p:pic>
        <p:nvPicPr>
          <p:cNvPr id="37" name="Picture 6"/>
          <p:cNvPicPr>
            <a:picLocks noChangeAspect="1" noChangeArrowheads="1"/>
          </p:cNvPicPr>
          <p:nvPr/>
        </p:nvPicPr>
        <p:blipFill>
          <a:blip r:embed="rId7" cstate="print"/>
          <a:srcRect/>
          <a:stretch>
            <a:fillRect/>
          </a:stretch>
        </p:blipFill>
        <p:spPr bwMode="auto">
          <a:xfrm>
            <a:off x="379412" y="1066800"/>
            <a:ext cx="443636" cy="520700"/>
          </a:xfrm>
          <a:prstGeom prst="rect">
            <a:avLst/>
          </a:prstGeom>
          <a:noFill/>
          <a:ln w="9525">
            <a:noFill/>
            <a:miter lim="800000"/>
            <a:headEnd/>
            <a:tailEnd/>
          </a:ln>
          <a:effectLst/>
        </p:spPr>
      </p:pic>
      <p:sp>
        <p:nvSpPr>
          <p:cNvPr id="38" name="Rectangle 37"/>
          <p:cNvSpPr/>
          <p:nvPr/>
        </p:nvSpPr>
        <p:spPr>
          <a:xfrm>
            <a:off x="379412" y="1828800"/>
            <a:ext cx="5334000" cy="1384995"/>
          </a:xfrm>
          <a:prstGeom prst="rect">
            <a:avLst/>
          </a:prstGeom>
        </p:spPr>
        <p:txBody>
          <a:bodyPr wrap="square">
            <a:spAutoFit/>
          </a:bodyPr>
          <a:lstStyle/>
          <a:p>
            <a:pPr>
              <a:buFont typeface="Arial" pitchFamily="34" charset="0"/>
              <a:buChar char="•"/>
            </a:pPr>
            <a:r>
              <a:rPr lang="en-US" sz="1400" b="1" i="1" dirty="0" smtClean="0">
                <a:solidFill>
                  <a:schemeClr val="bg1"/>
                </a:solidFill>
                <a:latin typeface="Arial" pitchFamily="34" charset="0"/>
                <a:cs typeface="Arial" pitchFamily="34" charset="0"/>
              </a:rPr>
              <a:t>Improvement to performance or availability</a:t>
            </a:r>
          </a:p>
          <a:p>
            <a:pPr>
              <a:buFont typeface="Arial" pitchFamily="34" charset="0"/>
              <a:buChar char="•"/>
            </a:pPr>
            <a:endParaRPr lang="en-US" sz="1400" b="1" i="1" dirty="0" smtClean="0">
              <a:solidFill>
                <a:schemeClr val="bg1"/>
              </a:solidFill>
              <a:latin typeface="Arial" pitchFamily="34" charset="0"/>
              <a:cs typeface="Arial" pitchFamily="34" charset="0"/>
            </a:endParaRPr>
          </a:p>
          <a:p>
            <a:pPr>
              <a:buFont typeface="Arial" pitchFamily="34" charset="0"/>
              <a:buChar char="•"/>
            </a:pPr>
            <a:r>
              <a:rPr lang="en-US" sz="1400" b="1" i="1" dirty="0" smtClean="0">
                <a:solidFill>
                  <a:schemeClr val="bg1"/>
                </a:solidFill>
                <a:latin typeface="Arial" pitchFamily="34" charset="0"/>
                <a:cs typeface="Arial" pitchFamily="34" charset="0"/>
              </a:rPr>
              <a:t>Improved security</a:t>
            </a:r>
          </a:p>
          <a:p>
            <a:pPr>
              <a:buFont typeface="Arial" pitchFamily="34" charset="0"/>
              <a:buChar char="•"/>
            </a:pPr>
            <a:endParaRPr lang="en-US" sz="1400" b="1" i="1" dirty="0" smtClean="0">
              <a:solidFill>
                <a:schemeClr val="bg1"/>
              </a:solidFill>
              <a:latin typeface="Arial" pitchFamily="34" charset="0"/>
              <a:cs typeface="Arial" pitchFamily="34" charset="0"/>
            </a:endParaRPr>
          </a:p>
          <a:p>
            <a:pPr>
              <a:buFont typeface="Arial" pitchFamily="34" charset="0"/>
              <a:buChar char="•"/>
            </a:pPr>
            <a:r>
              <a:rPr lang="en-US" sz="1400" b="1" i="1" dirty="0" smtClean="0">
                <a:solidFill>
                  <a:schemeClr val="bg1"/>
                </a:solidFill>
                <a:latin typeface="Arial" pitchFamily="34" charset="0"/>
                <a:cs typeface="Arial" pitchFamily="34" charset="0"/>
              </a:rPr>
              <a:t>Standards and consistency helps more easily identify problems and correct</a:t>
            </a:r>
          </a:p>
        </p:txBody>
      </p:sp>
      <p:sp>
        <p:nvSpPr>
          <p:cNvPr id="39" name="Rectangle 38"/>
          <p:cNvSpPr/>
          <p:nvPr/>
        </p:nvSpPr>
        <p:spPr>
          <a:xfrm>
            <a:off x="303213" y="4495800"/>
            <a:ext cx="5410200" cy="1384995"/>
          </a:xfrm>
          <a:prstGeom prst="rect">
            <a:avLst/>
          </a:prstGeom>
        </p:spPr>
        <p:txBody>
          <a:bodyPr wrap="square">
            <a:spAutoFit/>
          </a:bodyPr>
          <a:lstStyle/>
          <a:p>
            <a:pPr>
              <a:buFont typeface="Arial" pitchFamily="34" charset="0"/>
              <a:buChar char="•"/>
            </a:pPr>
            <a:r>
              <a:rPr lang="en-US" sz="1400" b="1" i="1" dirty="0" smtClean="0">
                <a:solidFill>
                  <a:schemeClr val="bg1"/>
                </a:solidFill>
                <a:latin typeface="Arial" pitchFamily="34" charset="0"/>
                <a:cs typeface="Arial" pitchFamily="34" charset="0"/>
              </a:rPr>
              <a:t> More easily create improved customer services, cross sell, etc. opportunities</a:t>
            </a:r>
          </a:p>
          <a:p>
            <a:pPr>
              <a:buFont typeface="Arial" pitchFamily="34" charset="0"/>
              <a:buChar char="•"/>
            </a:pPr>
            <a:endParaRPr lang="en-US" sz="1400" b="1" i="1" dirty="0" smtClean="0">
              <a:solidFill>
                <a:schemeClr val="bg1"/>
              </a:solidFill>
              <a:latin typeface="Arial" pitchFamily="34" charset="0"/>
              <a:cs typeface="Arial" pitchFamily="34" charset="0"/>
            </a:endParaRPr>
          </a:p>
          <a:p>
            <a:pPr>
              <a:buFont typeface="Arial" pitchFamily="34" charset="0"/>
              <a:buChar char="•"/>
            </a:pPr>
            <a:r>
              <a:rPr lang="en-US" sz="1400" b="1" i="1" dirty="0" smtClean="0">
                <a:solidFill>
                  <a:schemeClr val="bg1"/>
                </a:solidFill>
                <a:latin typeface="Arial" pitchFamily="34" charset="0"/>
                <a:cs typeface="Arial" pitchFamily="34" charset="0"/>
              </a:rPr>
              <a:t> Mobile</a:t>
            </a:r>
          </a:p>
          <a:p>
            <a:pPr>
              <a:buFont typeface="Arial" pitchFamily="34" charset="0"/>
              <a:buChar char="•"/>
            </a:pPr>
            <a:endParaRPr lang="en-US" sz="1400" b="1" i="1" dirty="0" smtClean="0">
              <a:solidFill>
                <a:schemeClr val="bg1"/>
              </a:solidFill>
              <a:latin typeface="Arial" pitchFamily="34" charset="0"/>
              <a:cs typeface="Arial" pitchFamily="34" charset="0"/>
            </a:endParaRPr>
          </a:p>
          <a:p>
            <a:pPr>
              <a:buFont typeface="Arial" pitchFamily="34" charset="0"/>
              <a:buChar char="•"/>
            </a:pPr>
            <a:r>
              <a:rPr lang="en-US" sz="1400" b="1" i="1" dirty="0" smtClean="0">
                <a:solidFill>
                  <a:schemeClr val="bg1"/>
                </a:solidFill>
                <a:latin typeface="Arial" pitchFamily="34" charset="0"/>
                <a:cs typeface="Arial" pitchFamily="34" charset="0"/>
              </a:rPr>
              <a:t> New Sales retention capabilities</a:t>
            </a:r>
          </a:p>
        </p:txBody>
      </p:sp>
      <p:sp>
        <p:nvSpPr>
          <p:cNvPr id="40" name="Rectangle 39"/>
          <p:cNvSpPr/>
          <p:nvPr/>
        </p:nvSpPr>
        <p:spPr>
          <a:xfrm>
            <a:off x="6246813" y="4343400"/>
            <a:ext cx="5562600" cy="738664"/>
          </a:xfrm>
          <a:prstGeom prst="rect">
            <a:avLst/>
          </a:prstGeom>
        </p:spPr>
        <p:txBody>
          <a:bodyPr wrap="square">
            <a:spAutoFit/>
          </a:bodyPr>
          <a:lstStyle/>
          <a:p>
            <a:pPr>
              <a:buFont typeface="Arial" pitchFamily="34" charset="0"/>
              <a:buChar char="•"/>
            </a:pPr>
            <a:r>
              <a:rPr lang="en-US" sz="1400" b="1" i="1" dirty="0" smtClean="0">
                <a:solidFill>
                  <a:schemeClr val="bg1"/>
                </a:solidFill>
                <a:latin typeface="Arial" pitchFamily="34" charset="0"/>
                <a:cs typeface="Arial" pitchFamily="34" charset="0"/>
              </a:rPr>
              <a:t> More with Less</a:t>
            </a:r>
          </a:p>
          <a:p>
            <a:pPr>
              <a:buFont typeface="Arial" pitchFamily="34" charset="0"/>
              <a:buChar char="•"/>
            </a:pPr>
            <a:endParaRPr lang="en-US" sz="1400" b="1" i="1" dirty="0" smtClean="0">
              <a:solidFill>
                <a:schemeClr val="bg1"/>
              </a:solidFill>
              <a:latin typeface="Arial" pitchFamily="34" charset="0"/>
              <a:cs typeface="Arial" pitchFamily="34" charset="0"/>
            </a:endParaRPr>
          </a:p>
          <a:p>
            <a:pPr>
              <a:buFont typeface="Arial" pitchFamily="34" charset="0"/>
              <a:buChar char="•"/>
            </a:pPr>
            <a:r>
              <a:rPr lang="en-US" sz="1400" b="1" i="1" dirty="0" smtClean="0">
                <a:solidFill>
                  <a:schemeClr val="bg1"/>
                </a:solidFill>
                <a:latin typeface="Arial" pitchFamily="34" charset="0"/>
                <a:cs typeface="Arial" pitchFamily="34" charset="0"/>
              </a:rPr>
              <a:t> Faster, Cheaper</a:t>
            </a:r>
          </a:p>
        </p:txBody>
      </p:sp>
    </p:spTree>
    <p:extLst>
      <p:ext uri="{BB962C8B-B14F-4D97-AF65-F5344CB8AC3E}">
        <p14:creationId xmlns:p14="http://schemas.microsoft.com/office/powerpoint/2010/main" xmlns="" val="27731400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_Default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_16x9-2014-v2.1.x" id="{327BA289-4253-4B1F-93E1-0383345A9128}" vid="{D6F0D91B-DD93-4308-9726-31EB480EB9A1}"/>
    </a:ext>
  </a:extLst>
</a:theme>
</file>

<file path=ppt/theme/theme10.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Architectur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Architectur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16x9-2016-160322.potx" id="{B11D17A6-ACA2-4445-86DA-2A41F5EDE6E3}" vid="{34FFC17F-D0E0-4840-99BC-668C2BF321D9}"/>
    </a:ext>
  </a:extLst>
</a:theme>
</file>

<file path=ppt/theme/theme5.xml><?xml version="1.0" encoding="utf-8"?>
<a:theme xmlns:a="http://schemas.openxmlformats.org/drawingml/2006/main" name="2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 xmlns:thm15="http://schemas.microsoft.com/office/thememl/2012/main" name="Oracle_16x9_2014_521" id="{11138A86-4CFD-4AAE-84ED-85FDB159739F}" vid="{ADD436DE-0EC9-4932-BD4C-5E9FA04FA01B}"/>
    </a:ext>
  </a:extLst>
</a:theme>
</file>

<file path=ppt/theme/theme6.xml><?xml version="1.0" encoding="utf-8"?>
<a:theme xmlns:a="http://schemas.openxmlformats.org/drawingml/2006/main" name="1_Oracle Cloud Accelerate_Template 020516">
  <a:themeElements>
    <a:clrScheme name="Custom 1">
      <a:dk1>
        <a:srgbClr val="5F5F5F"/>
      </a:dk1>
      <a:lt1>
        <a:srgbClr val="FFFFFF"/>
      </a:lt1>
      <a:dk2>
        <a:srgbClr val="7F7F7F"/>
      </a:dk2>
      <a:lt2>
        <a:srgbClr val="DCE3E4"/>
      </a:lt2>
      <a:accent1>
        <a:srgbClr val="006C7E"/>
      </a:accent1>
      <a:accent2>
        <a:srgbClr val="0C6B96"/>
      </a:accent2>
      <a:accent3>
        <a:srgbClr val="F80000"/>
      </a:accent3>
      <a:accent4>
        <a:srgbClr val="18A6E6"/>
      </a:accent4>
      <a:accent5>
        <a:srgbClr val="00B7D0"/>
      </a:accent5>
      <a:accent6>
        <a:srgbClr val="B0C3C8"/>
      </a:accent6>
      <a:hlink>
        <a:srgbClr val="FFFFFF"/>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b">
        <a:noAutofit/>
      </a:bodyPr>
      <a:lstStyle>
        <a:defPPr>
          <a:defRPr dirty="0" smtClean="0"/>
        </a:defPPr>
      </a:lstStyle>
    </a:txDef>
  </a:objectDefaults>
  <a:extraClrSchemeLst/>
  <a:extLst>
    <a:ext uri="{05A4C25C-085E-4340-85A3-A5531E510DB2}">
      <thm15:themeFamily xmlns="" xmlns:thm15="http://schemas.microsoft.com/office/thememl/2012/main" name="Cloud Accelerate" id="{F68D1643-F06B-436B-81A0-538E9CEB68FC}" vid="{3E0CDB6D-F230-4413-8676-358F0E8A15C3}"/>
    </a:ext>
  </a:extLst>
</a:theme>
</file>

<file path=ppt/theme/theme7.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8.xml><?xml version="1.0" encoding="utf-8"?>
<a:theme xmlns:a="http://schemas.openxmlformats.org/drawingml/2006/main" name="1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9.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34069</TotalTime>
  <Words>775</Words>
  <Application>Microsoft Office PowerPoint</Application>
  <PresentationFormat>Custom</PresentationFormat>
  <Paragraphs>136</Paragraphs>
  <Slides>9</Slides>
  <Notes>9</Notes>
  <HiddenSlides>0</HiddenSlides>
  <MMClips>0</MMClips>
  <ScaleCrop>false</ScaleCrop>
  <HeadingPairs>
    <vt:vector size="4" baseType="variant">
      <vt:variant>
        <vt:lpstr>Theme</vt:lpstr>
      </vt:variant>
      <vt:variant>
        <vt:i4>8</vt:i4>
      </vt:variant>
      <vt:variant>
        <vt:lpstr>Slide Titles</vt:lpstr>
      </vt:variant>
      <vt:variant>
        <vt:i4>9</vt:i4>
      </vt:variant>
    </vt:vector>
  </HeadingPairs>
  <TitlesOfParts>
    <vt:vector size="17" baseType="lpstr">
      <vt:lpstr>1_Default Theme</vt:lpstr>
      <vt:lpstr>Office Theme</vt:lpstr>
      <vt:lpstr>1_Office Theme</vt:lpstr>
      <vt:lpstr>Oracle_16x9_2016</vt:lpstr>
      <vt:lpstr>2_Oracle_16x9_2014_521</vt:lpstr>
      <vt:lpstr>1_Oracle Cloud Accelerate_Template 020516</vt:lpstr>
      <vt:lpstr>Oracle_16x9_2014_521</vt:lpstr>
      <vt:lpstr>1_Oracle_16x9_2014_521</vt:lpstr>
      <vt:lpstr>Slide 1</vt:lpstr>
      <vt:lpstr>Our Idea:</vt:lpstr>
      <vt:lpstr>Slide 3</vt:lpstr>
      <vt:lpstr>Slide 4</vt:lpstr>
      <vt:lpstr>Slide 5</vt:lpstr>
      <vt:lpstr>Slide 6</vt:lpstr>
      <vt:lpstr>Slide 7</vt:lpstr>
      <vt:lpstr>Slide 8</vt:lpstr>
      <vt:lpstr>Slide 9</vt:lpstr>
    </vt:vector>
  </TitlesOfParts>
  <Company>Oracle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 Office Leadership Presentation</dc:title>
  <dc:creator>Chip Baber</dc:creator>
  <cp:keywords/>
  <cp:lastModifiedBy>CBABER</cp:lastModifiedBy>
  <cp:revision>1437</cp:revision>
  <cp:lastPrinted>2015-08-27T13:39:10Z</cp:lastPrinted>
  <dcterms:created xsi:type="dcterms:W3CDTF">2014-06-04T01:05:49Z</dcterms:created>
  <dcterms:modified xsi:type="dcterms:W3CDTF">2016-11-04T13:51:51Z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DISdDocName">
    <vt:lpwstr>CNT2416971</vt:lpwstr>
  </property>
  <property fmtid="{D5CDD505-2E9C-101B-9397-08002B2CF9AE}" pid="6" name="DISProperties">
    <vt:lpwstr>DISdDocName,DIScgiUrl,DISdUser,DISdID,DISidcName,DISTaskPaneUrl</vt:lpwstr>
  </property>
  <property fmtid="{D5CDD505-2E9C-101B-9397-08002B2CF9AE}" pid="7" name="DIScgiUrl">
    <vt:lpwstr>http://content.oracle.com/content/idcplg</vt:lpwstr>
  </property>
  <property fmtid="{D5CDD505-2E9C-101B-9397-08002B2CF9AE}" pid="8" name="DISdUser">
    <vt:lpwstr>anonymous</vt:lpwstr>
  </property>
  <property fmtid="{D5CDD505-2E9C-101B-9397-08002B2CF9AE}" pid="9" name="DISdID">
    <vt:lpwstr>6071401</vt:lpwstr>
  </property>
  <property fmtid="{D5CDD505-2E9C-101B-9397-08002B2CF9AE}" pid="10" name="DISidcName">
    <vt:lpwstr>sites_contrib_prod</vt:lpwstr>
  </property>
  <property fmtid="{D5CDD505-2E9C-101B-9397-08002B2CF9AE}" pid="11" name="DISTaskPaneUrl">
    <vt:lpwstr>http://content.oracle.com/content/idcplg?IdcService=DESKTOP_DOC_INFO&amp;dDocName=CNT2416971&amp;dID=6071401&amp;ClientControlled=DocMan,taskpane&amp;coreContentOnly=1</vt:lpwstr>
  </property>
</Properties>
</file>